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9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06T19:16:22.65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974 721 1792 0,'0'0'51'0,"0"0"10"15,0 0-49-15,0 0-12 0,0 0 0 0,0 0 0 0,0 0 85 0,0 0 15 16,0 0 2-16,0 6 1 0,0 0-11 0,3 10-3 16,-3-7 0-16,7 7 0 0,-7 0-20 0,4 3-4 15,-1 3-1-15,4 3 0 0,-3-3 0 16,6 6 0-16,-10 3 0 0,11 4 0 16,-11-1-8-16,11 10-1 0,-8-3-1 0,4-4 0 15,4 4-22-15,-8-3-5 16,1-1-1-16,3-5 0 0,-4-1-13 0,5 4-2 0,-8-10-1 0,3 3 0 15,8-3-10-15,-11-3 0 0,7-3 0 0,-4 0 0 0,-3-7 0 0,4-2 0 16,-4-1 0 0,0-3 0-16,0-6 0 0,0 0-9 0,0 0 0 0,0 0 0 0,-4-3-7 0,1-6-2 15,-4-4 0-15,3 1 0 0,-3-1 18 16,4-3 0-16,-8 4 0 0,11-10 9 0,-11 3-9 16,11 0 0-16,-10 0-10 0,6 1 10 0,-3-4 0 0,4 0 0 15,-4 0 0-15,7 0 0 16,-4 0-158-16,4 0-29 0,-3 3-5 0,-5-3-613 0,8 3-123 0</inkml:trace>
  <inkml:trace contextRef="#ctx0" brushRef="#br0" timeOffset="885.84">871 624 2041 0,'0'0'44'0,"0"0"10"0,0 0 2 0,0 0 2 0,0-7-46 0,0 1-12 16,4 3 0-16,6-3 0 0,1-7-16 0,0 7-6 0,-1 0-1 0,1-1 0 31,3 1 55-31,0 3 10 0,7-3 2 0,0-4 1 0,1 7 31 16,-5 0 5-16,8 0 2 0,7 3 0 0,-11 3-3 0,7 0-1 0,0 0 0 0,-3 10 0 15,-7-7-16-15,3 10-3 16,-4-1-1-16,-3 4 0 0,-3 3-14 0,3 3-2 16,-10 3-1-16,3 4 0 0,-7-1-24 0,0-6-5 0,0 7-1 0,-7-4 0 15,3 6 28-15,-6 1 4 0,-5 6 2 0,5-10 0 16,-4 3-30-16,-7 7-5 16,-1 0-2-16,8-10 0 0,0-3-9 15,-3-2 0-15,6-8 0 0,7-2 8 0,-6-7-8 0,6-2 0 0,-3-4 0 16,7-3 0-16,0-3 0 0,7-4-14 0,4-5 3 0,-8-1 1 15,12-2 2-15,2-1 0 0,-3 3 0 16,0 4 0-16,8-7 8 0,-8 4 0 0,7-1 0 0,-7 7-8 0,7-7 8 16,-7 4 0-1,7 3 0-15,1 3 0 0,-12 3 0 0,8 3 0 0,-1 3 0 0,-2 10 0 16,-5-7 14-16,1 7-2 0,3 3 0 16,-11 9 0-1,4 0 1-15,-3-3 0 0,-4 7 0 0,7-1 0 0,-7 0 16 0,0 4 3 0,4-7 1 0,-4 3 0 16,7 1-1-16,-7-10-1 0,0 0 0 0,10 0 0 0,-6-7-31 0,-1 4-20 0,4-10 4 0,-3 7 0 31,3-7 25-31,7 4 6 0,-3-7 1 0,-1-3 0 16,8 1-28-16,-1-1-6 0,-6-6-1 0,7-4 0 0,-1 7 31 0,-3-12 5 0,1 5 2 0,-5-5 0 31,4-4-31-31,-7-3-5 0,4 4-2 0,-1-1 0 0,-6-6 19 0,3 3 0 16,-3 4 0-16,-4-4 0 0,0 0 0 0,0 7 0 0,0-4 0 0,-4 0 0 15,-7 7 12-15,11-4 5 16,-7 7 2-16,4 0 0 0,-8 6-31 0,1 3-5 0,-1 3-2 15,8 7 0-15,-8-1 19 0,4 7 0 0,3 3-8 0,-6 6 8 32,6-3 0-32,-3 0 0 0,4 0 0 0,3 0 0 0,0-3 0 0,0 0 0 15,3 0 0-15,4-3 0 0,-3-3 0 0,6-1 8 0,1-5-8 16,0 2 0-16,-8-5 0 0,8-1 0 0,3 0 0 0,-4-3 0 0,8-3 14 16,-11-3 3-1,4-6 1-15,6 3 0 16,-10-1-94-16,11-2-18 0,-7-1-4 0,3 4-901 0,-4-6-180 0</inkml:trace>
  <inkml:trace contextRef="#ctx0" brushRef="#br0" timeOffset="1160.69">2064 1345 2782 0,'7'6'61'0,"-7"0"13"0,3 4 2 0,4-4 3 0,-3 7-63 0,3-4-16 0,4-6 0 0,-8 6 0 15,1 1 96-15,6-1 17 0,-3 4 3 0,4-4 1 16,-8 4-48-16,1-1-9 0,3 4-3 0,4-7 0 31,-8 4-26-31,4-4-6 0,-7 4-1 0,4-4 0 0,-1-2-15 0,4 2-9 16,-3-3 10-16,-4 0-10 0,0-6 19 0,7 4-3 0,-7-4 0 0,0 0 0 15,0 0-96 1,0 0-20-16,3-7-4 0,-3-2-1 16,0-4-43-16,-3 1-9 0,3-7-2 0,-7 0 0 0</inkml:trace>
  <inkml:trace contextRef="#ctx0" brushRef="#br0" timeOffset="1280.93">1979 1069 2790 0,'0'0'61'0,"-3"3"13"0,3-3 2 0,-7 3 3 0,7-3-63 0,0 0-16 0,0 0 0 0,0 0 0 16,0 0 23-16,0 0 1 0,0 0 1 0,7 3 0 31,3 3-123-31,-3 4-25 0,4-4-5 0,-4-6 0 0</inkml:trace>
  <inkml:trace contextRef="#ctx0" brushRef="#br0" timeOffset="1616.89">2378 1461 2649 0,'-7'15'58'0,"7"-5"12"0,0-4 2 0,-7 0 4 0,7 1-61 0,0-7-15 15,0 0 0-15,0 0 0 0,0 0 54 0,0 0 8 0,0 0 2 0,-4-7 0 16,4 1-52-16,0-6-12 16,0-1 0-16,4-3 0 0,-4 1 0 0,7-4 0 0,-7-3 0 0,3 3 0 15,1-3 0-15,3 6 0 0,-4-5 0 0,4 5 0 16,4 3 54-16,-8-2 8 0,8-1 2 0,-7 7 0 15,6 2-18-15,1-2-3 0,-1 3-1 0,1-1 0 16,3 4-2 0,-3 3-1-16,3 3 0 0,3 0 0 15,-3 7-4-15,1 2-1 0,6-5 0 0,-11 8 0 0,4 7-3 0,8 0-1 0,-12 10 0 0,4-4 0 32,-3 0-13-32,-1 10-2 0,-6-10-1 0,3 0 0 15,0 3-36-15,0-5-7 0,-3 2-2 0,3-6 0 0,-4 0 31 0,4-4 0 0,-7 1 0 16,11-6 0-1,-11-1-97-15,0-8-14 0,0-4-2 0</inkml:trace>
  <inkml:trace contextRef="#ctx0" brushRef="#br0" timeOffset="2238.27">3119 1592 1788 0,'0'0'51'0,"3"7"10"0,4-1-49 0,-3-3-12 0,-4 3 0 0,0-6 0 16,7 7 147-16,-7-4 26 0,0-3 6 0,3 6 1 15,-3 0-32-15,0-6-5 0,0 0-2 0,0 0 0 0,0 3-17 0,0-3-4 16,-3 0-1-16,-4-3 0 15,3-3-37-15,-6-6-7 0,-1-1-2 0,0 0 0 16,8-2-73-16,-8-4-20 0,-3-3-2 0,-3-6 0 16,2 0 22-16,1-4 0 15,-3 1 0-15,-1-7 0 0,-3 1 16 0,0-7 4 0,7 6 0 0,-4-3 1 16,4 4-34-16,0-1-7 0,3-3-2 0,8 4 0 16,-8 2 22-16,4 10 0 15,7 0 8-15,-4 3-8 0,4 0 0 0,0 3 0 0,4 7 0 16,3-7 0-16,-3 3-12 0,6 1 12 0,4-1-10 0,7 7 10 15,1-4 0-15,-1 4 0 0,3 5 0 0,1-2 0 16,0-3 0-16,0 6 0 0,-1-1 0 0,4 1 0 16,-3 3 20-16,0 0 3 0,0 3 1 15,-1 1 0-15,-3 5-24 0,1-3-10 0,-12 1 1 0,8-1 0 16,-8 3 9-16,8 4 12 0,-14-1-2 0,6-2-1 16,-6 2-89-1,-4 4-19-15,0 0-3 0,0-4-1 0,-4 4-54 0,-6 3-11 0,-1-7-3 0,0 4-1081 0</inkml:trace>
  <inkml:trace contextRef="#ctx0" brushRef="#br0" timeOffset="2667.21">2956 1542 2559 0,'0'0'56'0,"0"0"12"0,0 0 3 0,11 0 1 31,-8 0-58-31,8-3-14 0,-4 0 0 0,7 0 0 0,-3-7 74 0,3 4 12 0,0-3 2 16,4-1 1-16,-4 1-33 0,0-4-8 0,3 4 0 0,-2-4-1 15,6 1-24-15,-7-1-5 0,0 1-1 0,4-1 0 16,-4 1-17-16,0-4 0 0,0 0 0 0,4 1 0 0,-4-1 25 0,0 0 2 31,3 1 0-31,-6 8 0 0,3-8-27 0,0 8 8 0,-7 1-8 16,7 6 0-16,-10-3 12 0,-4 3-4 0,7 3 0 0,-7 7 0 16,4-4 20-16,-4 10 3 0,0-7 1 0,-4 7 0 0,4-4-5 0,0 4-1 15,-7 3 0-15,7 3 0 0,-4-7-3 0,4 7-1 16,0-3 0-16,0 3 0 0,0-3-9 0,0-3-1 15,4-1-1 1,3 1 0-16,-3-7-11 0,3 7 0 0,-4-7 0 0,8 7 0 16,-1-10 12-16,1-3 1 0,-4 4 0 0,3 2 0 0,1-3-13 0,0-2 0 15,3-1 0-15,-4 0 0 0,8-3 0 0,-11 0-18 0,4-3 4 0,-1 0 1 32,1-4 22-32,-1 1 5 0,1-3 1 0,-8 2 0 15,5-8-24-15,-5 5-5 0,-3-5-1 0,7 2 0 0,-7-9 24 0,-7 0 5 0,4 6 1 0,3-2 0 31,-11 2-15-31,4-6 11 0,0 3-11 0,-4 7 10 16,4-7-10-16,-3 3 0 0,-1 7 0 0,4-7 0 0,-4 7 0 0,1 2 0 16,-1 1-9-16,1 3 9 15,6 0-74-15,-6 0-8 0,10 3-2 0,0 0 0 0,-8 3-133 0,8 6-27 16,8 4-6-16,-8-4-1 0</inkml:trace>
  <inkml:trace contextRef="#ctx0" brushRef="#br0" timeOffset="2941.71">3771 1652 2419 0,'0'6'53'0,"0"1"11"0,0-7 3 0,-3 6 1 0,3-6-55 0,0 0-13 0,0 0 0 0,-4-3 0 16,-3 0 111-16,7-4 19 0,-10-2 4 0,10-1 1 16,-8-8-77-16,1 2-15 0,4 0-3 0,-1-6-1 0,4 0-15 0,-3 4-2 31,3-1-1-31,-7 3 0 0,7-6-1 0,0 3 0 0,0 7 0 0,7-4 0 15,-7 4 4-15,0-1 0 0,3 7 0 0,4-7 0 0,0 4-8 0,4 3-2 0,-4-1 0 0,7 4 0 32,-3 0 0-32,3 3 0 0,-4 0 0 0,5 3 0 0,2-3-14 0,-6 3 9 15,3 0-9-15,0 4 8 16,0-1-60-16,4 0-13 0,-4 7-3 0,0-7-896 16,4 3-180-16</inkml:trace>
  <inkml:trace contextRef="#ctx0" brushRef="#br0" timeOffset="3637.15">4339 1298 2649 0,'0'0'58'0,"0"0"12"0,-7 0 2 0,4 0 4 0,-4 0-61 0,-1 0-15 16,1 3 0-16,4 0 0 0,-4 0 80 0,3 3 14 0,-6 1 2 0,3 2 1 16,0 4-25-16,-4-7-4 0,4 10-2 0,-14 12 0 15,3-9-53-15,11-10-13 0,0 7 0 0,0-7 0 0,3 10 77 0,-6 3 13 16,-1-6 2-16,4 5 1 0,4 1-62 0,-4-3-13 15,3 6-2-15,4-15-1 16,0 5-6-16,0 4-1 0,4-6 0 0,-1 2 0 16,1-2-8-16,6 3 0 0,-6-4 0 0,6 1-11 0,1 2 11 0,3-8 0 0,4-1 0 0,-4 0 0 15,7-3 0-15,-3-3 0 16,-1-3 0-16,4 0 0 16,-3-3 0-16,3 3 0 0,0-10 0 0,-6 4-8 15,6-1 8-15,-4-2 0 0,1 6 0 0,0-10 0 0,-1 6 0 16,1-2 0-16,0 2 0 0,-4 4 0 0,3-6 0 0,1 2 0 15,-7 1 0-15,3-1-8 0,-4 7 8 0,-3-3 0 0,0-3 0 16,0-1 0-16,0 1 0 0,1-1 0 16,-1 4 0-16,-4-10 0 0,-3 4 0 0,7-1 0 15,-7 7 0-15,0-6 0 0,0-1 0 0,0 0 0 16,-7 1 0-16,7 6 0 0,-3-7 0 0,3 7 0 0,-7 3 0 0,3 0 0 16,-3 3 0-1,3 0 0-15,1 6 0 0,-4 0 8 16,3 7-8-16,-3-7 0 0,4 10 0 0,-8-1 8 0,1 4-8 0,-1 3 0 15,7 0 8-15,-6-6-8 0,-1 6-14 0,8 0-7 0,-4 0-2 0,3-1 0 16,-3 1 23-16,7 0 0 16,0-6 0-16,7 3 0 0,-7 0 0 0,4-4 0 0,3 1 0 0,3 0 0 0,4-7 0 0,-3 4 0 15,0-4 0-15,6 4 0 0,-3-10 0 16,8 0 0-16,-1-3 0 0,0-3 0 16,0 0 21-16,-3-4 9 0,-1 1 2 0,1 3 0 0,0-6-24 0,-4 2-8 15,0-2 0 1,0 6 0-16,-4-10-67 15,1 7-13-15,3-4-2 0,-3 1-960 0,-1 0-192 0</inkml:trace>
  <inkml:trace contextRef="#ctx0" brushRef="#br0" timeOffset="5062.71">4995 1439 2030 0,'0'0'57'0,"0"0"14"0,0 0-57 0,0 3-14 0,0 6 0 16,0 1 0-16,0 2 105 0,0 7 19 0,0 0 3 0,4 6 1 16,-4-6 0-16,3 0 0 0,1-1 0 0,-4 1 0 15,3 3-52-15,5-6-9 0,-5 0-3 0,4 2 0 0,-3-5 0 0,6 3 0 16,1-4 0-16,-1-2 0 0,-6-7 0 0,3 0 0 15,4 0 0-15,-4-6 0 0,3 0-64 0,-3-4-12 16,-3-5-4-16,3-1 0 16,-4-2 25-16,4-1 5 0,-3-3 1 0,-1 0 0 0,5-6-15 0,-5 3 0 15,4 0 0-15,-7-3 0 0,4 3 8 16,-4-3-8-16,0 3 0 0,3 0 9 0,1 7-9 16,-1-4 8-16,-3 3-8 0,0 7 8 0,4-7-8 0,-4 10 0 0,7 0 0 0,-7-1 0 31,0 1 0-31,0 6 0 0,0 0 0 0,0 0 0 0,0 0 0 0,10 13-9 15,-3-4 9-15,0 7-13 0,1-4 21 0,-1 7 4 16,0 3 0 0,-4-6 1-16,1 6-5 0,-1-4-8 0,1 1 11 0,3 3-11 15,-4-9 10-15,-3 2-10 0,11 1 8 0,-11-7-8 0,3 4 10 0,5-7-10 16,-5 1 12-16,-3-7-12 16,0 0-16-16,7 0-11 0,0-4-1 0,0 1-1 0,4-6 41 15,-8-1 9-15,1 1 2 0,3-10 0 0,3 0-23 0,1 1 0 0,-7-1 0 0,6 3-8 16,-3-3 8-16,7 0 0 0,-3 4 8 0,0-4-8 15,-4 3 0-15,10 7 0 0,-10 0 0 0,4-7 0 16,-1 10 0-16,1-1 0 0,0 1 0 16,-1 6 0-16,1-3-14 0,-8 3-7 15,4 3-2-15,0 6 0 0,0-2 44 0,4 2 9 0,-7 10 2 0,3-7 0 16,-4 7-52 0,1 0-9-16,-4 3-3 0,3 0 0 0,1-3 52 15,-4-4 9-15,3 4 3 0,1-9 0 0,-1 5-24 0,1 4-8 0,-4-9 0 0,7 2 0 31,-7-2-26-31,3 5-5 0,1-9-1 0,-4 1 0 0,3 2 52 0,1 1 9 0,0-4 3 16,-1 3 0-16,-3-9-52 0,4 7-9 0,-4-7-3 0,10 3 0 16,-10-3 52-16,0 0 9 0,4 0 3 0,6 0 0 15,-3-3-52-15,7 3-9 0,-3-13-3 16,-7 4 0-16,6 2 32 0,1-5 0 0,3 5 0 0,-4-8 0 0,1 2 0 0,3-2 0 16,-3 5 0-1,-1-6 0-15,4 1 0 0,-3 2 0 0,-4-6 0 0,4 4 0 16,3-1 0-16,-11-3 0 0,8 4 0 0,-4-1 0 0,-4-3 0 0,8 3 0 0,-11 4 0 0,0-7 0 31,4 3 0-31,-4 4 0 0,0 2 0 0,-4-2 0 16,4 6 0-16,-7 3 0 0,7 3 0 0,-4 0 0 0,-3 0 0 0,0 6 0 0,0 3 0 0,4 4 0 31,3-1 0-31,-7 7 0 0,3 0 0 0,4 6 0 16,-3-3 0-16,3 6 0 0,3-6 0 0,1 3 0 0,3 0 0 0,-4-3 0 0,4 3 0 0,0-9 0 15,4 3 0 1,0-4 0-16,3 1 0 0,-4-3 0 0,8 2 0 15,-8-11 0-15,5 2 0 0,-1-3 0 0,0-3 20 0,3 0 9 0,-2-3 3 0,2 0 0 16,1 0-24-16,-4-4-8 0,-3-8 0 0,3 2 0 16,-4 0 0-16,-3 4 0 0,4-10 0 0,-4 4 0 0,0 2 0 0,0-9 0 15,-3 6 0-15,3-2 0 16,-4 2 0-16,8 0 0 16,-11 1 0-16,3 2 0 0,1 0 0 15,3 1 0-15,-4 6 0 0,1-7 0 0,-1 4 0 0,1-1 0 16,-4 1 0-16,7 6 0 0,-7-3 0 0,0 6 0 0,0 0 0 0,0 0 0 0,0 0 0 0,0 0 0 31,0 0 0-31,4 9 0 0,3-3 0 0,-4 7 0 0,-3 2 0 0,4-2 0 16,-1 3 0-16,1-1 0 0,-4 4 0 0,3-9 0 0,4 2 0 0,-3-3 0 0,-1 4 0 15,1-7 0 1,-1-3 0-16,4 1 0 0,-3-1 0 0,-1-3 0 16,5 0 0-16,-5 0 0 0,4-3 0 0,-3-1 0 0,-1 1 0 15,1-3 0-15,-1-7 0 0,4 4 0 16,-3-7 0-16,-1 7 0 0,4-10 0 0,-7 7 0 0,4-4 0 15,-1-3 0-15,1 7 0 0,0-4 0 0,3 0 0 0,-4 4 0 0,8-4 0 16,-8 10 0 0,4-7 0-16,0 7 0 0,0 0 0 0,-3 3 0 0,3-1 0 0,-7 4 0 15,7 0 0-15,0 0 0 0,4 4 0 0,-4-1 0 0,0 6 0 0,3 4 0 16,-3-4 0-16,0 7 0 16,4 6 0-16,-4-7 0 0,0 7 0 0,0 0 0 15,0-3 0-15,0 6 0 0,0-9 0 0,0 3 0 0,0-1 0 0,-3-2 0 31,3-3 0-31,-3-1 0 0,-1-2 0 0,1 2 0 0,-1-6 0 16,-3-6 0-16,0 0 0 0,0 0 0 0,0 0 0 0,0 0-13 0,0 0 4 0,0 0 1 16,0 0-169-16,0 0-34 0</inkml:trace>
  <inkml:trace contextRef="#ctx0" brushRef="#br0" timeOffset="5414.79">6809 1100 2880 0,'0'0'64'0,"0"0"12"0,0 0 4 0,0 0 0 0,0 0-64 0,-4 3-16 0,4 7 0 0,0 2 0 0,0 7 98 0,4-3 17 0,-1 6 3 0,4 3 1 31,0 0-88-31,0 3-18 0,4 3-3 0,-1-2-1 0,1-1 49 0,0 0 10 16,-1 0 1-16,4 7 1 15,-3-7-41-15,3 0-8 0,0 0-1 0,0-2-1 0,-3-5-35 0,3-2-8 0,-3 0 0 0,-4-3-1 16,3-1 45-16,-3-8 8 15,0 5 3-15,-3-9 0 0,-1 4-31 16,-3-7 8-16,0 0-8 0,0 0 4 0,0 0-12 0,0 0-2 0,-3-3 0 0,-4 3 0 16,0 0-71-16,-4-4-15 15,-3 1-2-15,0 3-1 0,-4-3-115 0,-3 3-23 16,0-6-5-16</inkml:trace>
  <inkml:trace contextRef="#ctx0" brushRef="#br0" timeOffset="5706.65">6657 1492 3265 0,'0'0'72'0,"0"0"14"0,-7 0 3 0,7 0 3 0,0 0-73 0,0 0-19 0,0 0 0 0,0 0 0 0,0 0 77 0,7 0 12 15,0 0 3-15,4 0 0 0,3 0-54 0,3 0-10 16,4 0-3 0,1-3 0-16,2-6-18 0,1 2-7 0,7-2 0 0,0 3 0 15,-4-4 0-15,4 4 0 0,-4 0 0 0,0-4 0 16,0 4-28-16,-3 0-3 0,0-1 0 0,-1 1 0 0,-3 3 31 0,1 0 0 15,-1 3 0-15,-4-3 0 16,1 3 0-16,-4 0 0 16,0 0 0-16,-3 3 0 0,3-3-160 0,-3 0-25 0,20 3-6 15,-17 6-1-15</inkml:trace>
  <inkml:trace contextRef="#ctx0" brushRef="#br0" timeOffset="7170.64">7941 878 2098 0,'0'0'46'0,"0"-7"10"0,0 1 1 0,0 0 3 0,-3 3-48 0,3 3-12 0,0 0 0 0,0 0 0 16,0 0 124-16,0 0 24 0,0 0 4 0,0 0 0 0,0 0-40 0,3 6-9 15,-3 6-2-15,4 4 0 0,-1 3-26 0,1 3-6 0,-1 3-1 0,1 6 0 32,-1 7-13-32,1 0-3 0,-1 2-1 0,1-2 0 15,-1-4-7-15,-3 1 0 0,4 3-1 0,-4-4 0 0,0 4-43 0,0-7 0 0,0 7-8 0,0-1 8 16,-4-2 17-16,4-4 11 15,0-6 3-15,-3-3 0 16,3-6-50-16,0-4-9 0,0 4-3 0,-4-10 0 0,4-3 31 0,0-3 0 16,0 0 0-16,0 0 0 0,0-3 0 0,0 0 0 0,0-6 0 0,4-1 0 15,-4 4 0-15,7-3 0 0,-4-1 0 0,4 4 0 0,0-7 0 16,1 4 0-16,2 0 0 0,1 2 0 16,-1 1 0-16,4 6 0 0,1-3 0 0,2 3 0 15,-3 3 0-15,0-3 0 0,4 6 0 0,0 1 0 0,-1-1 0 0,1 3 0 16,0 4 0-16,-1-4 0 15,1-6 0-15,-1 7 0 0,-2-1 0 0,2 1 0 0,-3-1 0 0,0-3 0 16,1 1 0-16,-1-4 0 0,-4 3 0 0,4-6 0 31,0 3 0-31,1-3 0 0,-1-3 0 0,-4 0 0 0,4 0 0 0,1-4 0 16,2 4 0-16,-6 0 0 0,3-6 0 0,-4 6 0 0,5-4 0 16,-5 1 0-16,1 0 0 0,-4 0 0 15,0 2 0-15,0 1 0 16,0-3 0-16,0 3 0 0,0-3 0 0,0-1 0 0,-3 1 0 0,3 0 0 15,0 0 20-15,-4-1 9 0,4 4 3 0,0-9 0 16,0 2-24-16,-3 1-8 0,3-4 0 0,0 4 0 16,-3-7-26-1,3 4-5-15,-4-4-1 0,1 0 0 0,-4 1 32 0,3-1 0 0,-3 6 0 0,0-2 0 0,0-1 0 0,0 1 0 16,-3 6 0-16,-1-7 0 0,1 7 0 16,-1-1 0-16,-3 7 0 0,4 0 0 0,-5 4 0 0,1 2 0 15,0 6 0-15,0-2 0 0,0 6 0 0,0 5 0 16,0-5 0-16,-3 9 0 0,6 0 0 0,-3 0 0 0,3 4 0 0,1-1 0 15,-1-9 0-15,4 3 0 0,-3-4 0 0,6 4 0 16,-3-3 0-16,4-6 0 0,-1 2 0 0,5 1 0 16,-1-7 0-16,3 4 0 15,1-4 0-15,3 1 0 0,-4-1 0 0,1-6 0 0,3 1 0 0,4-4 0 16,-4 0 0-16,0 0 0 16,0-7 0-16,4 1 0 0,-4-3 0 0,3-1 0 0,1-2 0 0,0 2 0 15,-1-9 0-15,5 4 0 0,-8-1 0 0,7-3 0 16,-4-3 0-16,1 3 0 0,-4 1 0 0,0 2 0 0,0-9 0 15,-3 3 0 1,0 3 0-16,-1 0 0 0,-3 7 0 0,0-4 0 0,0 4 0 0,-3-1 0 16,-1 7 0-16,-3-1 0 0,0 7 0 0,0 0 0 0,0 0 0 0,0 0 0 15,-7 7 0-15,4-1 0 16,-8 7 0-16,4 2 0 0,4 4 0 0,-8 3 0 16,1 0 0-16,2 0 0 0,1 3 0 15,0-6 0-15,4-4 0 0,-1 4 0 0,1-6 0 0,3 2 0 0,0-2 0 0,0-7 0 31,3 1 0-31,1 2 0 0,-4-9 0 0,7 3 0 0,-7-3 0 0,7 3 0 16,4-6 0-16,-4 0 0 0,0-6 0 0,0 2 0 16,0 1 0-16,-4-7 0 0,1 1 0 0,3-4 0 15,-4 1 20-15,-3-1 9 0,4-3 3 0,-1 3 0 0,-3 1-24 0,4 2-8 0,-4 4 0 0,0-7 0 32,3 10 0-32,-3 0 0 0,0 6 0 0,0 0 0 15,0 0-26-15,4 6-5 0,0 6-1 0,3 4 0 16,0 3 52-16,-4 3 9 0,4-6 3 0,4 5 0 0,-4-2-24 0,3 3-8 15,1 0 0-15,3-3 0 0,-3 0 0 0,3-4 0 0,0-2 0 0,0 0 0 16,-3-4 0-16,3 0 0 0,-4-5 0 0,4 2 0 16,-3-6 0-16,0 0 0 0,-4 0 0 15,0-3 0-15,0 0 0 0,0-4 0 0,-4-8 0 0,1 2 0 16,-1 0 0 0,-3-5 0-16,0 5 0 0,-3-3 0 0,3 1 0 0,-4-4 0 0,4 3 0 15,-3-3 0-15,-1 4 0 0,1-1 0 0,3-6 0 0,0 10 0 16,0-4-26-1,0 3-5-15,0 4-1 0,0 3 0 0,3-4 52 0,4 1 9 16,-3 6 3-16,3-3 0 16,0-1-52-16,0 4-9 0,4 0-3 0,3 3 0 0,-4 0 32 0,4 3 0 0,1 0 0 0,-1 4 0 0,0-7 0 15,0 3 0-15,-4 0 0 0,5 0 0 16,-1 0 0-16,0 0 0 0,0 0 0 0,-3 4 0 16,3-4 0-16,-4 0 0 0,4 3 0 0,0-3 0 31,-3 0-197-31,0-3-34 0,20-3-6 0,-13 0-2 0</inkml:trace>
  <inkml:trace contextRef="#ctx0" brushRef="#br0" timeOffset="7603.03">9656 1643 2419 0,'-11'12'53'0,"7"-6"11"0,-3 1 3 0,4-4 1 0,-4 6-55 0,3-6-13 15,1 1 0-15,3-4 0 0,0 0 111 0,0 0 19 0,0 0 4 0,0 0 1 0,0 0-28 0,0-4-6 31,3-8-1-31,1 2 0 0,-1 1-27 0,1-4-5 16,-1-2-2-16,1-4 0 0,-1 0-26 0,1-3-4 0,-1 0-2 0,1-3 0 16,3 0-16-16,0 3-3 0,0-3-1 0,0 3 0 0,0-3-14 15,4 6 8-15,-1-3-8 0,-2 10 8 16,-1-1-34-16,0 1-5 16,3-1-1-16,-3 4 0 0,4 2 32 0,-1 4 0 0,1 3 0 15,0 0 0-15,-1 7 0 0,4-1 0 16,-3 10 0-16,3 5 0 0,-3-5 0 0,-1 6 0 0,1 3 0 0,-1 3 0 15,-3 1 20-15,4-1 9 0,-4-12 3 0,4 5 0 16,-4 1-24-16,0 0-8 0,0 0 0 16,0-3 0-16,0 3 0 0,0-9 0 0,0 2 0 15,-3-2 0-15,3 3 0 0,-4-7 0 0,1 3 0 0,-1-2 0 16,-3-4 0-16,0 4 0 16,0-7 0-16,-3-3 0 0,-1 3-20 0,4-3-4 0,0-3-1 0,0 3 0 15,0-3-100-15,0-7-20 0,0 4-4 0</inkml:trace>
  <inkml:trace contextRef="#ctx0" brushRef="#br0" timeOffset="7801.81">10181 1665 3369 0,'0'0'74'0,"-3"3"15"0,3-3 3 0,-4 3 4 16,4-3-77-16,-7 0-19 0,7 0 0 0,0 0 0 16,-3-3 60-16,-1 0 9 0,0-4 2 0,1 1 0 15,-1-3-51-15,4 2-9 0,-3-11-3 0,3 2 0 16,-4 0-8-16,4-6-11 0,0 0 3 0,-3 0 0 15,3 0-74-15,0-3-14 16,-4-3-4-16,4 0-914 0,-3 3-183 0</inkml:trace>
  <inkml:trace contextRef="#ctx0" brushRef="#br0" timeOffset="7911.09">10082 1219 2747 0,'0'0'78'0,"-3"3"17"0,-4-3-76 0,3 7-19 0,1-4 0 0,-4 6 0 0,3-2 145 0,1-4 26 0,3 0 5 0,-4 6 0 31,8-3-117-31,-4 1-24 0,3-1-5 0,1 3-1 15,-1-2-29-15,1-4 0 0,3 6 0 0,3-2-10 16,-3 2-85-16,4 3-17 0,0-5-3 0,-1 2-1 16,1 4-88-16,3-4-19 0,7 16-3 15,-3-6-1-15</inkml:trace>
  <inkml:trace contextRef="#ctx0" brushRef="#br0" timeOffset="8237.4">10287 1545 2419 0,'4'19'53'0,"-4"-13"11"0,3 7 3 0,-3-7 1 0,0 4-55 0,0-1-13 15,0 1 0-15,0-4 0 0,0-6 156 0,0 0 29 0,0 0 6 0,0 0 1 16,0 0-103-16,0 0-20 0,0-10-4 0,0 1-1 15,4-4-51-15,-1 7-13 0,-3-13 0 0,4 4 0 16,-1-1 28-16,4-3 4 0,0 0 0 0,0 1 0 31,4-1-16-31,3 3-2 0,0 0-1 0,0 1 0 0,0-1-2 0,4 10-1 16,-4 0 0-16,0-4 0 0,4 4 5 0,-4 0 1 0,0 6 0 0,0 0 0 31,0 3 4-31,-3 3 2 0,-1 7 0 0,1-4 0 16,0 7-41-16,-4-1-8 0,-4 4-1 0,4 6-1 0,-3-3 29 0,-1 3 0 15,1 0 0-15,-4-3 0 0,3 0 20 0,-3-3 9 0,0 0 3 0,0 0 0 16,0-4-52-16,0-2-9 0,4 3-3 0,-4-10 0 16,0 0-28-16,0-6-7 0,0 0-1 0,0 0-1451 15</inkml:trace>
  <inkml:trace contextRef="#ctx0" brushRef="#br0" timeOffset="8812.95">10823 1373 2419 0,'-7'6'53'0,"4"4"11"0,-1-4 3 0,1 3 1 16,3 1-55-16,0 2-13 0,3 4 0 0,4-7 0 0,0 7 54 0,4-3 8 0,-1 2 2 0,1-2 0 31,3-1 0-31,-3 4 0 0,3-10 0 0,0 4 0 16,-4-4 0-16,5 0 0 0,-1-6 0 0,0 0 0 15,0 0 0-15,-3-6 0 0,3 0 0 0,-4-4 0 0,-3 1-52 0,4-7-12 16,-4 4 0-16,0-1 0 0,-4-6 0 0,1 10 0 0,0-4 0 0,-1 4 0 16,-3-10 0-16,0 7 0 15,-3-1 0-15,-1 7 0 0,0-10 0 0,-3 0 0 16,0 4 0-16,0 6 0 0,0-4 0 0,0 4 0 16,4 6 0-1,-4 0 0-15,3 0 0 0,-3 3 0 0,4 0 0 0,-1 10 0 0,4-7 0 0,0 7 0 0,4 2 0 0,-1 4 0 16,1 3 0-1,3 3 0-15,0 3 0 0,0 4 0 0,3 2 54 0,1-3 8 16,-1 7 2-16,1 0 0 0,0 3-52 0,3-4-12 16,-4 4 0-16,1 6 0 0,0 0 0 0,-1-6 0 15,-3 3 0-15,4 3 0 0,-4-3 0 0,0-1 0 0,0 4 0 0,-4-9 0 16,1 6 28-16,-1 6 4 0,-6-3 0 0,-1 0 0 16,-6-9-24-16,-1-4-8 0,-3-5 0 15,0-1 0-15,-7-6 0 0,3-3 0 16,-6-7 0-16,-1 1 0 0,-3-7 0 0,-4-6 0 0,0 0 0 0,0-6 0 15,4-7 0-15,0-3 0 0,3-6 0 0,1-3 0 16,2-3-26-16,5 3-5 16,-1-9-1-16,4 2 0 0,3 4 32 0,4-6 0 0,4 2 0 0,-1 1 0 15,4-7 20-15,7 1 9 0,0-4 3 0,4-3 0 16,3 3-52-16,4-3-9 0,-1 7-3 0,12-1 0 0,-1 10 52 0,0-4 9 16,0 7 3-16,4 3 0 15,-4 10-52-15,0-7-9 0,1 10-3 0,-5 2 0 0,5 1 32 16,-8 3 0-16,0 3 0 0,0 3 0 15,0 3 0-15,-3 1 0 0,-4-1 0 0,-3 0 0 0,-4 4 0 16,0-4 0-16,0 3 0 0,-4-2 0 0,-3-1 0 0,0 0 0 0,0 0 0 0,-3 1 0 31,-1-1-160-31,-3-6-25 0,-7-13-6 0,-4 7-1 0</inkml:trace>
  <inkml:trace contextRef="#ctx0" brushRef="#br0" timeOffset="10561">12492 523 1958 0,'7'-9'43'0,"-4"9"9"0,-3-6 1 0,0 2 3 16,4-5-45-16,-4 6-11 0,0-3 0 0,4-1 0 0,-4 4 156 0,0-3 28 16,3 3 7-16,-3-3 1 0,0 6-103 0,0-4-20 0,0-5-4 0,0 9-1 15,-3-6 52-15,3 6 9 16,-4-3 3-16,4 3 0 0,-7-4-103 0,0 4-25 15,3 4 0-15,-6-1 0 0,3 3 56 0,-4 10 7 0,1-7 1 0,-1 10 0 16,-3 6-52-16,3 3-12 16,-6 4 0-16,3 5 0 0,-1 4 12 0,-2-3 0 0,3 2 0 0,0 4 0 15,-1-3 4-15,-2 0 1 16,-1 6 0-16,1-3 0 0,2 0-17 0,-2-4 8 0,3 1-8 0,0 3 9 16,3 0-9-1,0-3 0-15,1-1 0 0,3-5 0 0,3 3 0 0,4-4 0 0,0 4 0 16,0-4 0-16,7-6 0 0,0 1 0 0,4-4 0 0,7-3 0 15,-4-4 0 1,0 1 0-16,7-6 0 0,-3 2 0 16,-1-5-28-16,-3-1-3 0,7-2 0 0,-6-4 0 0,2 6 50 0,-3-9 9 0,-3 3 3 0,3-3 0 15,0-3-39-15,-3 3-8 0,-1-6-2 0,1 3 0 16,-4 0-58-16,4-4-12 0,-4 1-3 0,0 0-926 16,-4-1-186-16</inkml:trace>
  <inkml:trace contextRef="#ctx0" brushRef="#br0" timeOffset="10942.12">12873 743 2185 0,'0'0'48'0,"0"0"9"0,0 0 3 0,0 0 2 31,3 9-50-31,1-3-12 0,-1-2 0 0,1 5 0 0,0 0 92 0,-1 7 16 0,1-3 4 0,-1 2 0 16,1 7 8-16,-1 0 1 0,-3 6 1 0,4-3 0 0,-4 10-26 0,3 9-4 31,1-7-2-31,-4 7 0 0,3-6-23 0,-3 0-5 16,4 2-1-16,-4-8 0 0,3-1-49 0,-3 4-12 0,4-10 0 0,-4 0 0 15,3-3 0-15,1 0 0 0,-4-10 0 0,3 4 0 16,1-7 16-16,-1 1 1 0,1-4 0 0,-4-6 0 0,0 0-17 0,0-3-17 16,0-7 3-16,4 4 1 15,-4-3-58-15,0-4-11 0,-4 4-2 0,0-10-1 16,1 0-103-16,-1 3-21 0</inkml:trace>
  <inkml:trace contextRef="#ctx0" brushRef="#br0" timeOffset="11405.16">12831 642 2379 0,'0'0'52'0,"3"-6"12"0,-3 0 1 0,4 0 2 0,3-4-54 0,-4 7-13 0,4-6 0 16,0-1 0 0,4 4 114-16,-4 0 20 0,0-1 4 0,4 4 1 0,3 0-111 0,0 3-28 15,3 0 0-15,1-3 0 0,3 3 78 0,4 3 10 0,-4 0 3 0,0 0 0 16,0 1-43-16,1 2-9 15,-5 3-2-15,1 7 0 0,-4-7 22 0,-3 4 4 0,-1 6 1 0,-3-4 0 16,0 7-52-16,-7 3-12 0,0 4 0 0,0-1 0 16,-7 3 24-16,4-12 1 15,-4 3 1-15,-4 0 0 16,0 3-42-16,1-3-8 0,-4 3-1 0,0-3-1 0,0 0 26 0,-4 3 0 0,0 0 0 0,4-3 0 16,0-9 20-16,3-1 10 0,4-3 2 0,0 1 0 15,0-4-24-15,4-6-8 0,3 0 0 0,0 0 0 16,0 0-26-16,3-3-5 0,1-3-1 0,6-4 0 15,-3 4 32-15,4-3 0 16,0 2 0-16,3 1 0 0,0 3 20 0,3-3 9 0,-2-1 3 16,2 4 0-16,-3 3-52 0,0 0-9 0,1 3-3 0,2 7 0 0,-6-4 51 15,-1 7 9-15,1 2 3 0,0 4 0 16,-1 6-50-16,-3 0-9 16,-3 4-3-16,-1-7 0 0,1-1 51 0,-4 5 9 0,3 5 3 15,-3-6 0-15,0 3-32 0,0 0 0 0,4 4 0 0,-8-1 0 16,4-3-22-16,-3-3-7 0,3-3-2 0,0-3 0 0,0 0 50 0,0-13 9 15,3 4 3-15,1-4 0 16,-4-6-64-16,0 0-13 0,3-3-2 0,4-3-1 16,4-1-151-16,-4-8-31 0</inkml:trace>
  <inkml:trace contextRef="#ctx0" brushRef="#br0" timeOffset="11907.66">13723 721 1792 0,'0'0'51'0,"0"0"10"16,0-6-49-16,0 6-12 0,0 0 0 0,7-4 0 0,-7 4 156 0,0 0 29 0,0 0 6 0,4 4 1 15,-1 2-24-15,4 0-4 0,-3 7 0 0,-4 2-1 0,0 1-61 0,3 3-12 16,-3 3-2-16,0 6-1 16,0 3-28-16,0 4-6 0,-3 6-1 0,3 6 0 15,-4-7-15-15,-3 4-3 0,0-3-1 0,4 3 0 0,-4-6-13 0,-1-1-2 16,1-6-1-16,4 1 0 16,-4-4-12-16,0-3-5 0,3 0 0 0,-3-3 0 0,4-3 0 0,-4-3 0 15,3-7 0-15,4 4 0 0,-7-7 0 16,4-3 0-16,-1 0 0 0,4-3 0 0,-4-3 0 0,1-3 0 0,3-1 0 0,-4 1 0 15,4 0 0 1,0-7 0-16,0 4 0 0,4 0 0 16,-1-4 0-16,5 7 0 0,-1-7 0 0,3 4 0 15,1-1 0-15,-1 1 0 0,4 3 0 0,4-1 0 16,-4-2 0-16,4 6 0 0,-4 0 0 0,4 3 0 0,-1 0 0 0,1-3 0 16,-1 6 0-16,1-3 0 15,-4 3 0-15,0 0 0 0,0 6 0 0,-3-2 0 0,0-7 0 0,-1 3 0 16,1 0 0-16,-4 0 0 0,3 3-35 0,-3-2-6 0,1 2-2 0,-1-3-1023 31,-7-3-205-31</inkml:trace>
  <inkml:trace contextRef="#ctx0" brushRef="#br0" timeOffset="12405.35">14111 492 2419 0,'0'0'53'0,"-3"-3"11"0,-4 0 3 0,3-1 1 0,-3 4-55 0,0-3-13 15,3 0 0-15,4 3 0 0,0 0 79 0,0 0 13 16,0 0 2-16,0 0 1 0,0 0-39 0,0 0-7 0,0 0-1 0,0 0-1 16,0 0-3-16,0 0-1 15,4 0 0-15,3 3 0 0,0 0 8 0,0-3 1 16,0 4 1-16,4 2 0 0,-1-3-11 0,1 6-2 0,3 1-1 0,7-4 0 16,-3 10 3-16,3-1 1 0,0-2 0 15,4 3 0-15,0 6-35 16,-1-10-8-16,4 4 0 0,4 6 0 0,-4-10 26 0,1 10 3 15,-5 0 1-15,1-3 0 0,-4 6-22 0,-3-3-8 0,3 6 0 0,-3-3 8 16,-4 4-34-16,0-1-5 0,-4 3-1 0,-3 7 0 16,1-7 32-1,-5 7 0-15,-3-7 0 0,-3 10 0 0,-1-10 19 0,-3 7 9 0,-4-4 3 0,1-2 0 32,-1-1-31-32,-3 0 8 0,-4-5-8 0,1-1 4 15,-4-3-30-15,-1 3-5 0,1-10-1 0,0 4 0 0,-4-3 32 0,1-7 0 0,3 4 0 0,-1-4 0 0,5-3 0 0,-1-2 0 31,4-4 0-31,3 0-1064 0,1-4-208 0</inkml:trace>
  <inkml:trace contextRef="#ctx0" brushRef="#br0" timeOffset="14303.88">1235 2480 1851 0,'7'-10'52'0,"-7"10"12"0,0 0-51 0,10-3-13 15,-6-3 0-15,6 0 0 16,1 3 44-16,3 3 7 0,-3-4 1 0,-1 4 0 0,4-3-32 0,1 3-5 0,2 0-2 0,1 0 0 31,-1 0-13-31,1 0 11 0,0 0-11 0,6 3 10 0,-2-3-10 0,-5 0 10 16,4 4-10-16,1-4 10 16,2 0-10-16,1 3 0 0,7-3 0 0,-8 0 0 15,8 0 0-15,-7-3 0 0,3 3 0 0,4-4 0 0,-7 1 0 0,6 0-11 0,5 0 3 0,-1 0 0 16,0 3 22-16,0 0 5 15,4 0 1-15,4 0 0 0,2 0-12 0,-6 0-8 16,7-3 9-16,0 3-9 0,0 0 8 0,3 0-8 16,4 0 0-16,7 0 9 0,-3 0-9 0,-5 0 10 15,12 0-10-15,-4-3 10 0,-4-1-10 16,8-2 0-16,3 3 0 0,0-6 0 0,3 2 8 0,-6-2-8 0,14 0 8 0,-4-1-8 16,3 4 10-1,4-10-10-15,1 7 12 0,-1-4-12 0,0 7 23 0,3-7-3 0,5 4 0 0,-5 0 0 16,8-1-9-16,0 1-3 0,3 6 0 0,0-10 0 15,1 4-8-15,2 2 0 0,1-2 0 0,-4 3 0 16,4 3 0-16,0-10 12 16,3 7-12-16,4-4 12 0,-7 4-12 0,7-3 12 0,3 6-12 0,0-7 12 0,-3 1-3 0,4 3 0 15,2-1 0 1,5 1 0-16,-8 0 3 0,8 3 1 16,-1-1 0-16,-3-5 0 0,3 3-13 0,4 0 0 0,4 2 0 15,-4 1 0-15,3-6 23 0,1 6-2 0,3 3 0 0,3 0 0 0,-3-3-7 16,4-1-2-16,-4 1 0 0,3 0 0 0,8 3-12 15,-4-6 9-15,0 3-9 0,0 0 8 16,4 0 4-16,6-1 1 0,1 1 0 0,0 0 0 0,-4-6-3 0,3 6-1 16,4-4 0-16,1 7 0 0,-1-3 2 0,-4-3 0 15,5-4 0-15,-1 7 0 0,3 0 12 16,1 0 2-16,0 0 1 0,-4 3 0 0,0-3-10 0,-3 0-3 0,-1 3 0 0,5 0 0 31,-1 0-13-31,0 0 9 0,-3-3-9 0,-1 3 8 16,-3 0-8-16,-3 0 0 0,3 0 0 0,-7 0 0 0,-3 0 0 0,-4 3 8 0,-4-3-8 0,-3 3 8 31,-7-3-8-31,-4 3 0 0,-3 0 0 0,-4-3 0 0,-3 3 0 0,-7 0 8 16,-4-3-8-16,-7 7 8 0,-3-1-8 0,-11 3 0 0,-7-2 9 0,-7-4-9 15,-7 3 0-15,-8 0 0 16,-2 1 0-16,-8-1 8 0,-7 3-8 0,-3-3 0 16,-8-2 0-16,-6 2 0 0,-4-6 0 0,-4 9-8 0,-6-2 8 0,-4 2-8 0,-8 0 8 0,-6-2 0 31,-4-4 0-31,-10 0 0 0,-7 0 0 0,-8 3 0 15,-3-3 0-15,-3 1 0 0,-8 2 0 0,-3 0 0 0,-3-3 0 0,-8 4-8 16,-3-4 8-16,-4 3 0 0,-7-3 0 0,0 6-8 0,-3 1 8 0,0-1 0 16,-4 1 0-16,-7-1 0 0,0 4 0 0,-7-4-10 15,-3 7 10-15,-4-7 0 16,0 7 0-16,-7-4 0 0,-4 4 0 0,-3-3 0 16,3 2 0-16,1 4-8 0,-4-6 8 0,0 5 0 0,-7-2 0 0,-1-3-8 15,1 2 8-15,-4 7 0 0,4-3 0 0,0 3 0 16,-7 0 0-16,0 0 0 15,-1-3 0-15,-2 3-8 0,6 0 8 0,-3 0 0 0,0 3 0 0,-1-10 0 16,1 7 0-16,0 0 0 0,3 0 0 16,1 0-8-16,-1 0 8 0,0 3 0 0,-3-6 0 0,3 3 0 0,4-3 0 0,0 6 0 15,0 0 0 1,0 0 0-16,-1-3 0 0,5 3 0 16,6-3 8-16,8 0-8 0,-4 0 0 0,3-3 0 0,4-1 0 0,4 1 0 15,6 0 0-15,4 0 0 0,-3-7 0 0,10 4 0 16,4-3 0-16,6-1 0 0,5 1 0 15,6-1 9-15,4 1-9 0,3-4 8 0,8 1-8 0,10-1 0 0,0-3 0 0,10-3-11 16,1 4 11-16,10-4-8 16,4 0 8-16,3-3-8 0,11 0 8 0,7 0-13 15,3 0 5-15,11 0 8 0,0 0 0 0,11 0 0 0,10-3 9 0,0 0-1 16,15 0-8-16,2-1 0 0,12 1 0 0,13 0 0 16,11-3 0-16,7 0 9 0,8-1 0 0,9 1 0 15,15-3-9-15,4 6 10 0,3-4-10 0,3 4 10 16,4 0 18-16,4-3 3 15,-1 3 1-15,4 0 0 0,4-1-16 0,7 1-4 16,-1 3 0-16,8-3 0 0,3 3 0 0,0 0-1 16,4 3 0-16,0 4 0 0,3-4-11 0,0 3 0 0,1 0 0 0,2-3 0 31,-2 4-40-31,-1 5-12 0,-3-6-4 0,-1 4-809 0,1 5-163 0</inkml:trace>
  <inkml:trace contextRef="#ctx0" brushRef="#br0" timeOffset="48086.67">1602 4960 2649 0,'0'0'58'0,"0"0"12"0,0 0 2 0,0 0 4 0,0 0-61 0,0 0-15 0,0 0 0 0,0 0 0 31,3 3 51-31,8-3 7 0,-1 3 2 0,8-3 0 16,0 3 6-16,-1-3 2 0,4 0 0 0,1 4 0 0,-1-4-55 0,-7 0-13 15,7 0 0-15,-3 0 0 0,-1-4 0 0,8 4 0 0,-11-3 0 0,7 0 0 16,0 0 14-16,4 3 0 0,-4-3 0 0,4 0 0 16,0 0-72-16,-4-4-14 0,7 4-4 0,-3-3-815 31,7-3-163-31</inkml:trace>
  <inkml:trace contextRef="#ctx0" brushRef="#br0" timeOffset="49530.26">3083 4672 2127 0,'0'0'47'0,"0"0"9"0,0-10 3 0,-7 4 1 0,7-7-48 0,-3 4-12 0,-1-1 0 0,4-2 0 0,-7-1 120 0,7 1 23 16,-3-1 4-16,-4 1 1 16,3 2-70-16,-7 1-14 0,4 0-2 0,4-1-1 15,-1 4 3-15,-6 0 0 0,-1 2 0 0,1 4 0 0,-1 0 7 16,0 4 1-16,1 2 1 0,3 0 0 15,-11 4-37-15,4 5-7 0,3 4-1 0,-3 6-1 16,-3 0-11-16,3 7-1 0,-1-1-1 0,5 3 0 0,-1-2 1 0,8-4 0 16,-4 0 0-16,3 7 0 15,4-1-4-15,-7 4-1 0,4-1 0 0,3-2 0 16,0 3-2-16,0 9 0 0,0-4 0 0,3-2 0 0,4-3-21 0,4-4-5 16,-8-2-1-16,11-1 0 15,4-6 35-15,-4-6 8 0,7 3 0 0,4-10 1 0,7 1-25 16,-8-7 0-16,5-3 0 0,6-6 0 0,-3-3-20 0,3-7-2 0,0 1-1 0,8-4 0 15,-8-6 36-15,0 0 7 16,0-3 2-16,1 0 0 0,-8-3-22 0,4-3 0 16,-11 2 0-16,4-5 8 0,-4-1-8 0,-7 1 11 0,-4-1-11 0,-6-2 12 15,3 5-12 1,-7 4 0-16,0 0 9 0,-11 0-3 0,1 3-6 16,-4 0 0-16,-4 3 0 0,-3 0 0 0,-4 0 0 0,1 3 0 15,-1 3 0 1,0 7 0-16,0-4 0 0,4 7 0 0,0 0 0 0,0 3 0 15,3 3 0-15,1-3 0 0,3 3 0 0,3 3 0 16,0 0-30-16,8 3-6 0,-4 0 0 0,7 1-1 0,0 2-73 16,7 0-14-16,-4 4-4 0,4 0 0 0,4 2-149 0,0 1-31 15</inkml:trace>
  <inkml:trace contextRef="#ctx0" brushRef="#br0" timeOffset="50100.18">3630 5114 2508 0,'0'0'71'0,"-7"3"16"0,0-3-70 0,7 0-17 0,-7 3 0 0,7-3 0 0,0 6 106 0,0 0 18 16,0 7 3-16,3 0 1 0,1 2-103 0,3 1-25 0,0 3 0 0,4 0 0 15,-8 2 56-15,4 5 7 0,7 2 1 16,-3-3 0 0,0 3-11-16,-8 0-1 0,8 1-1 0,-1 2 0 0,-6-3-1 0,3 3 0 15,0-5 0-15,0-1 0 0,-4-3-18 0,5 0-4 0,-5-7-1 0,-3 1 0 32,7-4-11-32,-7-5-1 0,0-1-1 0,0-6 0 0,0 0-4 0,0-3-1 15,-7-3 0-15,4-4 0 0,3-2-25 0,-11-1-6 0,4 1-1 16,3-7 0-16,1 0 23 0,-8-9 0 15,1-1 0-15,3-2 0 16,0 3 0-16,-1-3 0 0,5 5 0 0,-4-2 0 0,3 0 14 16,4 3 7-16,0 0 2 0,0 0 0 0,4-3-23 0,3 2 0 0,-4-2 0 0,8 3 0 15,0 3 0-15,-1 3 0 0,4-3 0 0,-3 0 0 16,3 1 0-16,0 2 0 0,4-3 0 0,3 6 0 16,-3 0 0-16,3 7 0 0,-7 0 0 0,4 2 0 0,-4 1 0 0,0 6 0 15,-4 0 8-15,1 9-8 16,-1 4 10-16,-6 6-2 15,-4 3-8-15,7 3 12 0,-7 0-8 0,-7 3-4 0,3 0 0 0,-3 4 0 0,0-1 0 16,-3-3 0-16,-8 1 0 0,1-1 0 16,-1-6 0-16,4 3 0 0,-7-6 0 0,6-1 0 15,1-2 0-15,-3-7 0 0,6-2 0 0,-3-4 0 0,3 0 0 0,1-3-8 0,3-6 8 0,7-1-10 32,-7-2-65-32,7 0-13 0,0-7-2 0,7 0-1 15,-4-3-24-15,8 1-5 0,0-4 0 0,3 3-1 16,0-3-165-16,3 6-33 0,19-34-6 0,-12 9-2 0</inkml:trace>
  <inkml:trace contextRef="#ctx0" brushRef="#br0" timeOffset="50400.31">4050 4860 2474 0,'0'0'70'0,"0"0"16"0,0 0-69 0,0 6-17 0,0 0 0 0,0 0 0 15,0 1 113-15,3 2 19 0,-3 1 4 0,7-1 1 0,-3 4-58 0,3-4-12 0,-3 3-3 0,6 4 0 31,1 0 0-31,-1 3 0 0,-3-1 0 0,4 8 0 0,0-5 0 0,-1 5 0 16,1-1 0-16,-1 0 0 0,1 0-31 0,-1-3-6 0,-2 0-2 0,2 0 0 16,1-4-14-16,-1 1-3 15,-3 0-8-15,7-3 12 0,-10-1-8 0,3-2-4 16,-3 0 0-16,3-1 0 16,-4-6-26-16,1 1-5 0,-4-7-1 0,0 0 0 0,0 0 32 0,0 0 16 0,0 0-1 0,0 0-1 15,-4-4-74-15,-3-2-14 0,4-3-3 0,-1-1-1 31,-7-2-196-31,1 2-39 0</inkml:trace>
  <inkml:trace contextRef="#ctx0" brushRef="#br0" timeOffset="50606.43">3958 5245 2728 0,'0'0'60'0,"0"0"13"0,0 0 3 0,0 0 0 0,0 0-61 15,4 7-15-15,-1-1 0 0,4-3 0 0,0 0 88 0,-3 0 14 31,3 0 3-31,4 1 1 0,-4-4-13 0,3 3-2 0,8-3-1 0,-11 0 0 16,10-3-36-16,-2 3-7 0,-1-4-2 0,3 4 0 0,-6-3-25 0,7 0-6 0,-4 0-1 0,3 0 0 31,-3 0-13-31,4 0 8 0,-4-1-8 0,4 4 0 16,-1-3-23-16,-6 3-10 0,3 0-3 0,7 0 0 16,-10 0-78-16,-1 0-16 0,5 0-3 0,-5 3-1299 0</inkml:trace>
  <inkml:trace contextRef="#ctx0" brushRef="#br0" timeOffset="50872.36">4509 5314 3265 0,'0'7'72'0,"-4"-1"14"0,4 0 3 0,-4 4 3 0,4-4-73 0,-3 0-19 0,-1 3 0 15,4-2 0-15,0-7 72 0,0 0 10 0,0 0 2 16,0 0 1-16,0 0-43 0,0 0-9 16,0 0-1-16,0 0-1 0,-3-7-31 0,3-2 8 0,-7-3-8 0,7-1 4 15,-4-3-4-15,4 1 0 0,-10-4 0 0,6 0 0 16,1 0-51-16,-1-6-9 15,1 0-3-15,-4 0 0 0,3 0-83 0,4 0-17 0,-7 3-3 0,0-3-1 32,3 6-66-32,1 0-14 0,-1 0-2 0,4 4-1 15,-7-1 149-15,4 3 29 0,-4 4 7 0,3 0 1 0,-3 2 138 0,4 1 28 16,-1 3 6-16,-3 3 0 0,3-3 49 0,4 3 10 16,0 0 1-16,0 0 1 0,0 0-80 0,0 0-16 0,0 0-3 0,0 0-1 15,0 0-48-15,0 0-9 0,0 0-3 0,0 0 0 16,0 0-9-16,0 0 0 0,0 6-12 0,8 3 12 15,-1-2-76-15,-4-1-7 0,4 0-1 0,-3 4-1 16,6-4-111-16,-3 3-23 0</inkml:trace>
  <inkml:trace contextRef="#ctx0" brushRef="#br0" timeOffset="51785.88">4770 5324 2185 0,'0'0'48'0,"0"0"9"0,0 0 3 0,0 0 2 15,0 0-50-15,0 0-12 0,0 0 0 0,0 3 0 0,0-3 157 0,-7 6 29 0,7-6 6 0,0 0 0 32,0 0-51-32,0 0-10 0,0 0-3 0,0 0 0 15,-4-3-78-15,-3 0-16 0,7 0-3 0,-4-4-1 0,1 1-7 0,3 0-2 0,-4-4 0 0,4 1 0 16,0 0-6-16,-3-1-2 0,3-2 0 0,0 2 0 15,0-2-13-15,0-1 0 0,0 1 0 0,0-1 0 32,3 1 0-32,4-1 0 0,-3 1 0 0,3-4 0 0,-3 3 0 0,3 1 0 0,0 2 0 0,0-2 0 31,3 6 0-31,1-7 0 0,-4 7 0 0,0-1 0 16,4 4 0-16,-1 3 0 0,-3 3 0 0,0 4 0 15,0-4 12-15,0 3 4 0,0 4 0 0,0 2 0 16,-3 4 0-16,0-1 0 0,-1 1 0 0,1 3 0 0,-1-3-16 0,1-1 0 15,-4 1 0-15,0 0 0 0,0-4 0 0,0 1 0 0,0-1 0 0,0-2 8 0,0 2-8 0,0-12 0 16,0 0 0-16,0 0 0 16,0 0 0-16,0 0 0 0,0 0 0 0,0 0 0 31,0 0-26-31,7-3-5 0,-4-3-1 0,4 0 0 0,-7-4 51 0,7 4 9 0,0-4 3 0,4-2 0 16,-8 3-31-16,5-4 0 0,2 0 0 0,-3 1 0 0,4-4 0 0,-1 4 0 15,1-1 0-15,0-3 0 16,-1 4 0-16,1-1 0 0,-1 4 0 0,4-4-10 15,-3 4 10-15,0 3 0 0,-1 3 0 0,4-1 0 0,-3 4 8 0,-1 4-8 16,-3 2 8-16,4 3-2 0,-4 4-6 16,0 2 0-16,0 1 0 0,-3 0 0 0,3-4 0 0,-4 4 0 15,4 0 0-15,-7 3 0 32,4-4-28-32,-4 4-3 0,3 0 0 0,-3 0 0 0,4-1 51 0,-4-2 9 0,0-3 3 15,3 2 0-15,-3-2-24 0,0-4-8 0,0-9 0 0,0 0 0 0,0 0 0 0,0 0 0 16,0 0 0-16,0 0 0 15,0 0-67-15,0 0-6 0,4 0-2 0,3-3 0 16,-3-3-82-16,3-3-17 0,0 2-3 0,0-2-1 16,0-4-140-16,0 1-28 0,3-1-6 0</inkml:trace>
  <inkml:trace contextRef="#ctx0" brushRef="#br0" timeOffset="52176.28">5426 5148 1310 0,'10'-16'37'0,"-3"10"8"0,-3 0-36 0,6-4-9 0,-6-2 0 0,3 3 0 16,0-4 180-16,-3 4 35 0,-1-1 6 0,1 4 2 15,-4 0-49-15,0-1-10 0,0 7-1 0,0 0-1 31,-4 0-27-31,-3 4-6 0,0-1-1 0,0 6 0 0,-4 4-35 0,4 2-7 0,-3 4-2 0,3 3 0 0,-4 0-32 0,1 0-6 16,3 0-2-16,-1-3 0 16,5 0-35-16,3-1-9 0,-7 1 0 0,7-3 0 15,0-1 0-15,0 1 0 0,7-6 0 0,-7-1 0 16,3 0 0-16,5-5 0 0,-1-1 0 0,3 0 0 0,-3-6 0 0,0 0 0 16,4-4 0-16,-1-2 0 0,1-1 0 0,0-2 0 0,-1-1 0 15,1 1 0-15,-1-4 0 0,-6 4 0 16,3-4 0-16,0-3 0 15,0 3 19-15,-3 1 1 0,-4-1 1 16,7 0 0-16,-7 1-33 0,0-1-8 0,0 3 0 0,0 1-1 16,0-1 21-16,0 4 0 0,0 3 0 0,-7-1 0 0,7 7 0 15,0 0 0-15,0 0 0 0,0 0 0 0,7 10 20 0,-7-1 8 16,0 4 1-16,3 2 1 0,4 1-22 0,0 3-8 0,4 0 0 0,-1 0 8 16,1-1-8-16,3-2 0 15,0 0 0-15,0-1 0 0,0-2 0 0,1 0 0 16,-1 2 0-16,3-2 0 31,-3-4-26-31,-3 4-5 0,3-1-1 0,-3-2 0 0,-1-1 32 0,1 0 0 16,-1-2 0-16,-6-1 0 0,3-3 0 15,-3 0 18-15,-4-3-2 0,0 0-1 0,0 0-127 0,7-6-24 0,-4-3-6 16,1-7-846-16,-4-3-170 0</inkml:trace>
  <inkml:trace contextRef="#ctx0" brushRef="#br0" timeOffset="52456.43">5821 4628 2156 0,'0'-13'48'0,"0"7"9"0,0 0 3 0,3-1 0 0,-3 1-48 0,0 0-12 31,0 6 0-31,0 0 0 0,0 0 112 0,0 0 20 16,0 0 4-16,7 6 0 0,-3 3-6 0,3 1-2 16,-3 5 0-16,-1 4 0 0,1 0 0 0,-1 6 0 0,1 0 0 0,3 4 0 15,-4-1-76-15,4 3-16 0,-3 0-4 0,3 7 0 0,0 0-32 0,0 2 0 0,0 4 0 0,0 3 0 31,0-6-21-31,-3 0-8 0,6-3-2 0,1-1 0 0,-1-5 31 0,-3-4 0 16,1 0 0-16,2-3 0 0,1-3 0 0,-1-3 0 16,-3-4 0-16,4-2 0 0,-4-4 0 0,4-2 0 15,-8-4 0-15,-3-3 0 16,4-3 0-16,-4-7 0 0,3 1 0 0,-3-4-1064 16,-3 1-208-16</inkml:trace>
  <inkml:trace contextRef="#ctx0" brushRef="#br0" timeOffset="53251.44">6862 4684 2379 0,'-4'-6'52'0,"4"-4"12"0,-4 1 1 0,-3 0 2 0,4-4-54 0,-1 4-13 0,-3-4 0 0,-3 4 0 15,3-1 114-15,-4 4 20 0,1 0 4 0,-1 6 1 0,0 0-16 0,-6 6-3 16,3 3-1-16,-1 1 0 0,-2 5-61 0,3 7-12 16,-4 0-2-16,0 7-1 0,4-4-11 15,0 6-1-15,4 0-1 0,-4 4 0 0,3 3-18 0,4-1-4 0,3-2-8 0,1 5 12 31,-1 1-12-31,4-3 0 0,4-1 0 0,-1 1 0 16,1-7 0-16,6-2 0 0,-2-4 0 0,6 0 0 16,-7-3 0-16,7-3-8 0,0-1 8 15,0-5-13-15,0-1 13 0,4-2 0 0,-1-4 0 0,1 0 0 0,0-6 0 0,-1-3 0 16,5-6 0-16,-1-1 0 0,-4-2 0 0,4-4 0 0,-3-3 0 0,3 1 0 16,-3-4 0-16,-4-3 0 0,0-7 0 0,0 4 0 15,-3 0 0-15,-1 0 0 0,-3 2 0 16,1 5 0-16,-1 2 0 0,-4 6 0 0,1 4 0 0,-1 2 0 15,-3 7 0-15,0 0 0 16,-3 7 0-16,3 5 0 0,-4 4 0 0,1 6 0 0,-1 0 0 0,1 6 0 16,-1 0 0-16,4-3 0 0,-4 0 0 0,4 1 0 15,0-4 0-15,0-1 0 0,4-5 0 0,0 3 0 16,-1-3 0-16,1-1 0 0,3-2 0 0,3-4 0 0,1 1 0 0,-1-4 0 16,1-3 0-16,3-3 0 15,-3-3 0-15,3 0 0 0,3-7 0 0,-2 1 0 16,-5 0 0-16,4-1 0 0,-3-2 0 0,-1-1 0 15,1 1 0-15,-4-1 0 0,-3-3 0 0,-1 1 0 0,-3-1 0 0,0 3 0 16,-3-2 0-16,-4-1 0 16,-1-3 0-16,1 7 0 0,-3-1 0 0,-1 4 0 15,1-4 0-15,-4 4 0 0,-1-1 0 0,5 4 0 16,-8 6 0-16,1 0 0 0,2-3 0 0,1 3 0 0,0 6 0 0,7 1 0 31,0-1 0-31,4 0 0 0,-1 0-54 0,4 1-8 0,4-1-2 0,-1 0 0 16,4 0-51-16,4 4-10 0,-4-1-3 0,3-2 0 15,1-1-108-15,3 0-21 0,18 13-5 16,-15-3-1-16</inkml:trace>
  <inkml:trace contextRef="#ctx0" brushRef="#br0" timeOffset="53512.66">7246 5283 2188 0,'7'6'48'0,"-3"0"11"0,-1 4 1 0,1-4 1 31,-4 0-49-31,3 1-12 0,-3-7 0 0,0 0 0 0,0 0 183 0,0 0 33 16,0 0 8-16,0 0 0 0,-3-7-110 0,-1-2-22 0,4 0-5 0,-3-4-1 15,3 1-43-15,0-4-9 16,0 0-2-16,3 1 0 0,1-4-16 0,-1 0-3 0,4 0-1 0,0 0 0 15,0 0 14-15,4 1 2 0,-4 2 1 0,4 0 0 16,3 1-29-16,0 2 0 0,-4 4 0 0,5-1 0 0,-5 7 12 16,4-3-4-1,0 6-8-15,-3 0 12 0,0 3 9 0,-1 6 2 0,1 4 0 0,-4 3 0 16,0 2-43-16,-4 7-8 0,4 1-1 0,-3 2-1 0,-4 0 49 0,0-3 9 31,0 3 3-31,0-3 0 0,3 0-31 0,-3 1 0 0,0-4 0 0,0-4 0 16,0 1 0-16,4-3 0 0,-4-4 0 0,3-2 0 15,5-1-70 1,-5-3-20-16,4-6-4 0,4 0-1 16,-4-9-180-16,3 0-36 0,8-20-7 0,-7 1-2 0</inkml:trace>
  <inkml:trace contextRef="#ctx0" brushRef="#br0" timeOffset="53888.11">7811 4853 2586 0,'0'0'73'0,"0"0"17"0,-4 4-72 0,0 2-18 0,1-3 0 0,3 3 0 16,0 4 136-16,3-4 24 0,1 6 5 0,0 1 1 15,3 0-78-15,0 2-16 16,3 4-4-16,1 3 0 0,-1 3-20 0,4 3-4 0,-3 0 0 0,3 4-1 16,0-1-17-16,0-3-3 0,-3 1-1 0,3-1 0 0,0-3-22 0,-3 0 0 31,3-6 0-31,-4 3 0 0,-2-3 0 0,2-4 0 0,-3 1 0 0,0-7 0 16,-3 1 0-16,-1-1 0 0,-3-3 0 0,0-6 0 15,0 0 0-15,0 0 0 16,-3-3 0-16,-4-6 0 15,0-1-33-15,-4 1-11 0,0-3-3 0,1-4 0 0,-4 0-132 0,3 0-26 0,-6 1-6 0,-1-4-1089 16</inkml:trace>
  <inkml:trace contextRef="#ctx0" brushRef="#br0" timeOffset="54695.57">7606 5107 2880 0,'0'0'64'0,"0"0"12"0,0 7 4 0,-4-1 0 0,4 0-64 0,4 0-16 0,-1 4 0 0,1-4 0 0,7-3 54 0,-4 0 8 16,3 4 2-16,4-4 0 0,0 0-14 15,1 0-2-15,2-3-1 0,4 3 0 16,0-6-25-16,4 3-5 0,-4-6-1 0,4 3 0 0,0-4-16 0,-1-2 10 16,1 3-10-16,0-4 8 0,0 1-8 0,-4-1 0 0,3 4 0 0,-2 0-11 31,2 3-41-31,-6 3-9 0,3 0-2 0,-3 3 0 16,-1 3-1-16,1 4 0 0,-4-1 0 0,4 0 0 15,-1 4 0 1,-3 0 0-16,-3-1 0 0,0 1 0 0,-1 2 64 0,-3-2 23 0,0-4-1 0,-3 4 0 0,-1-1 16 15,1-2 3-15,-4-1 1 0,0 1 0 0,-4-4 18 0,4 3 3 16,-7-3 1-16,4-2 0 0,-4-1 12 0,0 0 2 0,0-3 1 16,3 0 0-16,-3-3-32 0,4 0-7 0,-5-7 0 15,5 1-1-15,-4-1-21 0,0 1-4 0,0-4-1 0,0 1 0 16,3-1-13-16,1-2 11 16,-1 2-11-16,1 1 10 0,3-1-10 0,0 1 10 0,0-1-10 0,0 0 10 0,3 4-10 15,1 0 0-15,-1 2 0 0,1-2 8 0,3 3-8 0,3 3 0 16,-3-4 0-16,4 4 0 0,3 0 0 0,0 0 0 15,0 0 0-15,0 0 0 16,4-1-10-16,0 4 10 0,-4-3-13 0,3 3 5 0,-6 0-1 0,3 3 0 0,0-3 0 0,-3 4 0 31,-1 2 9-31,1-3-12 0,0 3 12 0,-4 1-12 16,0-1 12-16,-4-3 0 0,4 3 0 0,-3 0-8 0,3 1 8 0,-4-1 0 16,1-3 0-16,-1 0 0 0,-3-3 0 0,4 3 0 0,-4-3 0 0,0 0-8 15,7 7 8-15,-7-7 0 16,0 0 0-16,4 3-8 15,-4-3 8-15,3 6 8 0,-3-6-8 0,0 6 11 0,-3 1 10 0,3-1 3 16,-4 3 0-16,1-2 0 0,-1-1-6 0,0 0-1 16,4 4 0-16,-7-4 0 0,4 0-12 15,-1 0-5-15,1 4 0 0,-1-4 0 0,4 3 0 0,0-2 0 0,0-1 0 0,0 0 0 32,0 1 0-32,4 2 0 0,3-3 0 0,-4 0 0 0,1 1 0 15,-1-1 0-15,5 3 0 0,-1-2 0 0,3-1 0 0,-3 0 0 16,4-3 0-16,-4 4 0 15,0-4-26-15,0-3-5 0,0 0-1 0,0-3 0 0,0 0 52 0,0-4 9 0,0 1 3 0,0-3 0 16,-3-1-24 0,-1 1-8-16,1-1 0 0,-1 1 0 0,1 0-26 15,-1-1-5-15,1 1-1 0,0-1 0 0,-1 1 52 0,1-4 9 0,-4 4 3 0,3 0 0 16,-3-4-24-16,0 4-8 0,4-4 0 0,-8 4 0 16,4 2 0-16,-3-2 0 0,3 0 0 0,-4 2 0 31,1-2-26-31,-1 3-5 0,0-1-1 0,-6 1 0 0,3 3 32 15,-4-3 0-15,1 3 0 0,-4-4 0 0,-1 4-13 0,1 3 3 0,0 0 1 0,4 0 0 16,-1 0-88-16,0 0-18 0,4 0-3 0,4 0-859 31,3 0-172-31</inkml:trace>
  <inkml:trace contextRef="#ctx0" brushRef="#br0" timeOffset="55049.37">8728 4706 3150 0,'0'0'69'0,"0"0"15"0,0 0 2 0,0 0 2 0,0 0-70 0,0 0-18 16,0 6 0-16,0 4 0 0,0-4 56 0,3 3 7 0,1 1 1 0,3 2 1 15,-4-2-21-15,4 5-4 0,0 1 0 0,1 3-1 0,-5 6 4 0,4 3 1 32,0 4 0-32,0 2 0 0,0 7-60 0,0 3-12 0,0 3-3 0,0 0 0 15,-3-3 31-15,3 0 0 0,0-1 0 0,4-2 0 0,-4-3 20 16,3-1 9-16,-3-2 3 0,4-1 0 15,0-2-52-15,-1-7-9 0,-3-3-3 0,0 0 0 16,4-10 32-16,-4-2 0 0,-4-7 0 0,-3-3 0 0,0 0 0 16,4-10 0-1,-8-2 0-15,4-4 0 0,0 4 0 0,-3-4 0 0,-4 3 0 0,3 4 0 16,-3 0-262-16,0-1-46 0,-18-18-10 0,11 16-2 0</inkml:trace>
  <inkml:trace contextRef="#ctx0" brushRef="#br0" timeOffset="55783.9">1782 6518 2768 0,'0'0'61'0,"0"0"13"0,-4 7 2 0,4-7 1 0,0 0-61 0,4 6-16 0,-4-6 0 0,7 6 0 15,-4-3 84-15,1 4 15 0,3-4 2 0,3 0 1 16,1 0-34-16,3 3-8 0,-3-3 0 16,-1 1-1-16,4-4-13 0,0 3-2 15,4-3-1-15,-4 0 0 0,7 3-11 0,-7-3-3 0,1 0 0 0,6 0 0 0,0 0-29 0,-4-3-10 31,5 3 0-31,-1-3 0 0,-7 3 26 0,7-4 6 0,-7 1 1 0,7 0 0 16,-10 0-23-16,0 0 0 0,-1 0 0 0,4 0 0 16,-3-1-70-16,-1 4-12 0,1 0-2 0,-4 0-946 15,0 0-189-15</inkml:trace>
  <inkml:trace contextRef="#ctx0" brushRef="#br0" timeOffset="57249.2">2681 6935 2221 0,'-7'16'48'0,"7"-7"11"0,0 1 1 0,-7-1 4 16,7 1-52-16,-4-1-12 0,4 4 0 0,0-7 0 0,0 0 98 0,0-6 17 0,0 0 3 0,0 0 1 0,0 0-59 0,0 0-11 31,0 0-2-31,0 0-1 0,4-3 2 0,3-3 0 0,-7-7 0 0,4 1 0 16,6-7 0-16,-10 0 1 0,4-6 0 0,3 0 0 31,-4-3-12-31,4-1-2 0,-3 1-1 0,3 0 0 0,-4 0-13 0,8 0-2 0,-7-4-1 16,3 4 0-16,-7-3-6 0,10-1-2 0,-10-2 0 0,7-7 0 0,0 0-10 0,4 0 10 15,-11-2-10-15,10 2 10 16,-6 0-10-16,7 10 0 0,-8-4 9 0,8 7-9 16,-4-3 12-16,3 2-3 0,-6 1 0 0,6 3 0 15,-6 0-9-15,3 6 0 0,-7 4 9 0,4 5-9 16,3 1 29-16,-7-1 2 0,3 7 0 0,1 0 0 0,3 6-31 0,3 3 0 15,-6 7 0 1,3 0 0-16,0 5 18 0,4 4-2 0,-1 0-1 0,1 3 0 16,-1 4-6-16,1 2-1 0,-1 3 0 0,5 4 0 0,-5 6-24 0,1 0-6 0,-1 3-1 0,4-3 0 31,-3 0 44-31,0-4 9 0,-1 1 2 0,-3 3 0 16,4-6-24-16,-4-4-8 0,3 4 0 0,-2-1 0 0,2-2 0 0,-3-4 0 15,4 1 0-15,-8-4 0 0,8-3 0 0,-8-3 0 0,4-3 0 16,-7 0 0-16,4-7 0 0,-4 4 0 0,7-7 0 0,-7-3 0 31,0 4 0-31,0-7 0 0,-7 3 0 0,7 1 0 0,0-7-20 0,0 0-4 0,0 0-1 0,0 0 0 31,-4-7-47-31,-3-2-10 0,4-4-2 0,-8 1 0 16,1-7-24-16,6 3-6 0,-6-3-1 0,-1-2 0 0,0 2-95 0,1 0-19 0,6 0-4 0,-10 0-813 31</inkml:trace>
  <inkml:trace contextRef="#ctx0" brushRef="#br0" timeOffset="57378.82">2790 6763 1958 0,'-10'6'43'0,"3"0"9"0,3 1 1 0,-6-1 3 0,6 0-45 0,-3 1-11 0,4 2 0 0,-4-3 0 16,3 0 156-16,4-6 219 0,4 7-183 0,-4-1-103 0,7 0-20 0,3 1-4 0,-6-4-1 31,6 3-51-31,1-3-13 0,3-3 0 0,7 3 0 16,-10-3 54-16,6 0 8 0,1 0 2 0,7-3 0 0,-11 3-64 0,7-3-21 15,0-3 0-15,4 3 0 16,-11-4-87-16,7 4-18 0,0-3-3 0,4 0-1090 0</inkml:trace>
  <inkml:trace contextRef="#ctx0" brushRef="#br0" timeOffset="57880.57">3408 6819 1728 0,'-7'13'38'0,"7"-7"8"16,-4 4 2-16,4-1 0 0,0 0-39 0,0 1-9 0,0-1 0 0,0 1 0 0,0-4 134 16,0 3 25-16,0 1 5 0,0-4 0 15,0 0-58-15,0-6-12 0,0 0-2 0,0 0-1 16,0 0 29-16,0 0 7 0,0 0 1 0,11-3 0 0,-8-3-76 0,1 0-16 16,-1-7-2-16,4-3-1 15,1 1-1-15,-5-1-1 16,4-6 0-16,-3 3 0 0,6 0-23 0,1 4-8 0,-1-1 0 0,1 0 9 15,-4 4-9-15,11-1 0 0,-8 1 0 0,-3 2 8 0,4 4-8 0,-4 0 0 0,4 0-10 16,-1 2 10 0,4 1 0-16,-10 3 0 0,6 0 0 0,1 0 0 15,0 7 45-15,-1-1 15 0,-6 0 4 0,6 7 0 0,-3 2-52 0,-3 1-12 0,-1 6 0 0,4 0 0 32,-3 0 0-32,-4-3 0 0,7-1 0 15,-7 1 0-15,3-3 0 0,-3 0 0 0,0-1 0 0,8-2 0 16,-8-4-48-16,3-2-13 0,-3-7-3 0,11 6 0 15,-11-6 0-15,3 0 0 0,4-6 0 0,4 2 0 16,-8 1-153-16,4-3-31 0,0-3-7 0,1-1-871 16</inkml:trace>
  <inkml:trace contextRef="#ctx0" brushRef="#br0" timeOffset="58043.96">3926 6942 2977 0,'0'0'65'0,"-3"6"14"0,3 0 2 0,-4-3 3 0,4-3-67 0,0 7-17 0,0-7 0 0,0 0 0 0,0 0 84 0,0 0 14 31,0 0 2-31,0 0 1 0,0 0-81 0,-7-7-20 16,7-2 0-16,-3 0 0 0,3-4-59 0,0 0-16 0,0-5-3 0,0-1-864 15,0 0-173 1</inkml:trace>
  <inkml:trace contextRef="#ctx0" brushRef="#br0" timeOffset="58220.6">3842 6534 2747 0,'-14'3'78'0,"3"0"17"0,4 0-76 0,0-3-19 16,0 0 0-16,3 4 0 0,4-4 81 16,0 0 13-16,0 0 2 0,0 0 1 15,0 0-97-15,0 0-33 0,4-7 0 0,3 4 0 16,0-3-117-16,4 3-23 0,-1-4-5 0,-3 7-1 0</inkml:trace>
  <inkml:trace contextRef="#ctx0" brushRef="#br0" timeOffset="58889.06">4180 6895 2322 0,'-3'3'51'0,"-4"0"10"16,3 0 3-16,4-3 1 0,0 0-52 0,0 0-13 15,0 0 0-15,0 0 0 0,-10 0 76 0,10 0 12 0,0-6 2 0,-4 3 1 16,1-4-2-16,3 1 0 0,-4 0 0 0,4 0 0 0,0-4-38 0,0 1-8 15,0-1-2-15,0 1 0 0,0-1-13 0,4 1-4 32,-1-3 0-32,1 2 0 0,-4-2-40 0,3 2-8 0,4-2-1 0,4 2-1 15,-8-2 72-15,4 2 14 0,-3 1 4 0,0-1 0 0,6 1-52 16,-3 3-12-16,4 0 0 0,-4 2 0 0,0 1 0 0,3 3 0 16,1 0 0-16,-7 3 0 0,3 4 0 15,0-4 0-15,0 6 0 0,3 7 0 0,1-4 0 16,-11 7 0-16,3 0 0 0,4 0 0 0,-3-3 54 0,0 2 8 0,-4-5 2 15,0-1 0-15,0 4-52 16,7-3-12-16,-7-1 0 0,0 1 0 0,3-4 0 16,-3-3 0-16,0-6 0 0,0 0 0 0,0 7 0 0,0-7 0 15,0 0 0-15,0 0 0 0,7-3 0 0,-3-4 0 16,-1 1 0-16,1-3 0 0,-1-1 0 0,8-2 0 0,-11-1 0 0,10-3 0 16,-10 4 0-16,8-4 0 0,-1 1 0 0,-4 2 0 15,4 0 0-15,4 1 0 0,-1-1 0 16,-6 4 0-16,6 0 0 0,1-1 0 0,0 1 0 0,-4-1 0 31,3 4 0-31,-3 3 0 0,4-3 0 0,-1 3 0 0,-2-1 0 0,2 4 0 16,1 0 0-16,-4 4 0 0,3-1 0 0,-3 0 0 0,-7-3 0 0,11 9 0 15,-4 1 0-15,-3-1 0 0,3 0 0 0,0 1 0 32,0 2 0-32,-4 1 0 0,-3-1 0 0,7 1 0 0,-7 0 0 0,0 2 0 0,0-2 0 0,0-4 0 15,0 1 0-15,-7-1 0 0,4 0 0 0,3 4 0 0,0-4 0 0,-7-2 0 16,7 2 0-16,-4-3 0 15,4 7 0-15,-3-4 0 0,3-2 0 16,-4-1 0-16,4-6-100 0,0 0-22 16,0 0-5-16,0 0-854 0,0 0-171 0</inkml:trace>
  <inkml:trace contextRef="#ctx0" brushRef="#br0" timeOffset="59328.7">4949 6735 1911 0,'0'0'42'0,"0"0"9"0,0 0 1 0,0 0 2 15,0 0-43-15,0-7-11 0,8 1 0 0,-8 3 0 0,0-3 61 0,3-1 11 16,-3 1 1-16,0 6 1 0,0 0 46 0,0 0 8 16,0 0 3-16,0 0 0 0,0 0-54 0,0 0-10 15,0 10-3-15,0 2 0 0,-3 4 40 0,3 0 7 0,-8 5 1 0,5 1 1 16,-4 3-53-1,3-3-10-15,1 0-2 0,-1 0-1 0,1-3-17 0,3 0-3 0,0-6-1 0,0 2 0 16,0-5-16-16,0-1-10 0,3-3 12 0,4-3-12 16,-7-3 0-16,4 4 0 0,6-8 0 15,-2 1 0-15,-5-3 0 0,4 0 0 0,-3-7-15 0,3-2 5 0,0-1 10 16,0 0 12 0,-4-3-2-16,4 4-1 0,-3-1-23 0,3-3-5 15,0 0-1-15,0 4 0 0,-7 2 20 0,4 1-8 0,3 2 8 0,-7 1 0 16,3-1 0-16,-3 7 0 15,0 3 0-15,0 0 0 0,0 0 0 0,0 0 0 0,0 0 0 0,7 3 0 16,-3 7 21-16,-1-4-1 0,4 3-1 0,-3 1 0 0,3 2-19 0,-4-2 0 0,1 2 0 0,3-2-9 31,-3-4 9-31,6 3 0 0,-3-2 0 0,0 2 0 0,0-3-10 16,0 4 0-16,8-4 0 0,-12 0 0 16,4-3-65-16,0 1-13 0,0-1-2 0,4 0-1 15,-8-3-97-15,4 0-20 0,-3-3-4 0</inkml:trace>
  <inkml:trace contextRef="#ctx0" brushRef="#br0" timeOffset="59644.81">5285 6945 2815 0,'0'0'62'0,"0"0"13"0,0 0 2 0,0 0 2 16,0 0-63-16,3-6-16 0,-3-1 0 0,7 1 0 0,-7-3 103 0,4-4 17 15,-4 0 4-15,0-2 1 0,0-4-53 0,0 0-12 0,0 0-1 0,0 1-1 16,-4-4-19-16,4 0-4 0,0-3-1 0,-7-1 0 16,4 1-34-16,-1 3 0 0,-3-3-10 15,4 0 10-15,-8 0 18 0,4-6 11 16,0 3 3-16,-4-7 0 15,4 4-52-15,4-1-9 0,-8 7-3 0,8 0 0 0,-1 3 52 0,0 10 9 0,4-1 3 0,0 1 0 16,0 2-70-16,0 4-14 0,0 0-2 0,4 3-1 16,3 3-172-16,-3 0-34 0,-4 0-7 0,10 15-2 0</inkml:trace>
  <inkml:trace contextRef="#ctx0" brushRef="#br0" timeOffset="60093.39">5958 6427 2552 0,'0'0'56'0,"0"0"12"0,0 0 3 0,0 0 0 0,0 0-57 0,0 0-14 31,4 7 0-31,3 2 0 0,0 4 97 0,0 5 17 0,4-2 3 0,-1 6 1 0,1 0-30 0,-1 3-7 15,-2 0-1-15,2 3 0 16,1-3-18-16,-4 4-4 0,0-1-1 0,3-3 0 16,-6 0-23-16,3 0-5 0,0 0-1 15,0-3 0-15,-3-3-16 0,3 3-4 0,-7-6-8 0,7-1 12 16,-4 1-12-16,-3-3 0 0,7-4 0 0,-3 0 0 16,-4 1-48-16,3-4-13 15,-3 0-3-15,0-6 0 0,0 0-80 0,0 0-17 0,0 0-3 16,0 0-735-16,0 0-146 0</inkml:trace>
  <inkml:trace contextRef="#ctx0" brushRef="#br0" timeOffset="60438.3">5913 6333 2042 0,'-7'-12'58'0,"7"2"12"0,0 4-56 0,-4-3-14 0,4-1 0 0,0 1 0 0,0 0 122 0,0-4 22 0,4 4 4 0,-1-1 0 31,4 1-53-31,0-1-11 0,0 4-3 0,4 0 0 0,-1 0-21 0,8 2-4 16,0-2 0-16,3 3-1 0,0-3-19 0,0-1-3 16,4 1-1-16,-4 0 0 0,4 0 25 0,-1-1 5 0,1 1 1 0,3 0 0 15,-3 3 1-15,-4 0 1 0,0 6 0 0,-3 0 0 0,-4 3-33 0,0 3-8 32,-3 7 0-32,-4 3-1 0,-4 3-37 0,1 3-7 0,-4 0-2 0,-4 10 0 15,1-4 23-15,-4 3 0 0,0 4 0 0,0 0 0 0,-7-4 0 0,-1-6 0 31,-2 1 0-31,3-4 0 0,3-3 0 0,-10-4 0 16,7-2 0-16,-4 0 0 0,4-1 0 0,0-5 0 0,0 2 0 0,0-5 0 0,7-4 0 0,-7 0 0 31,7 0 0-31,-1-6 0 0,8 3-56 0,0 0-6 0,0 0-2 0,4-6 0 16,0-1-102-16,3 1-21 0,7 0-4 0,-11 3-1 16</inkml:trace>
  <inkml:trace contextRef="#ctx0" brushRef="#br0" timeOffset="60972.94">6668 6572 1728 0,'3'-10'38'0,"-3"10"8"0,4-6 2 0,-1 0 0 0,-3 3-39 0,0 3-9 0,4-7 0 16,-4 7 0-16,0 0 207 0,0 0 39 0,0 0 8 0,0 0 2 16,-7 7-103-1,0-4-20-15,-1 3-4 0,5 3-1 0,-8-2-51 0,4 2-10 0,-3 0-3 16,3 4 0-16,-4 3 0 0,0-1 0 0,1 1 0 0,-4 0 0 16,3-1-51-16,1-2-13 0,-1 3 0 0,0-4 0 0,1 1 0 0,3-1 0 15,-4-2 0-15,4-1 0 16,4-3 0-16,-1 1 0 0,4-7 0 0,0 0 0 15,0 0 0-15,0 0 0 0,4 0 0 0,6 3 0 16,-6-6 0-16,3-1 0 0,3 1 0 0,5-3 0 16,-8 3 0-16,3-6 0 0,1 2 0 0,3 1 0 0,-4-3 0 0,1 2 0 31,0 4 0-31,-1-3 0 0,1 3 0 0,-1 3 0 0,1 0 0 0,-4 3 0 16,0 3 0-16,0 0 0 0,0 1 0 0,-3 5 0 0,-1 1 0 0,-3 2 0 0,-3 1 0 15,-1 3 0 1,1 0 0-16,-4-4 0 0,3 1 0 0,-7-3 0 15,8 2 0-15,-8 1 0 0,1-3 0 0,3-1 0 0,0-6 0 16,-4 4 0 0,4-4 0-16,3-3 0 0,-3 0-48 0,7-3-13 0,0 0-3 0,0 0 0 15,0 0-51-15,0 0-10 0,4-6-3 0,-1 0 0 16,1 0-153-16,3 2-31 0,4-8-7 0,-4 2-1 0</inkml:trace>
  <inkml:trace contextRef="#ctx0" brushRef="#br0" timeOffset="61138.04">6876 6713 1497 0,'0'0'32'0,"0"0"8"0,-7 0 0 0,7 0 4 0,-4 3-36 0,1 0-8 0,-1 0 0 0,4-3 0 15,0 0 0-15,-4 3 0 0,4-3 0 0,0 0 0 16,0 0-100-16,0 0-23 0,0 0-4 0,0 0-1 0</inkml:trace>
  <inkml:trace contextRef="#ctx0" brushRef="#br0" timeOffset="61658.87">6837 6763 806 0,'0'0'17'0,"0"0"4"0,0 0 1 0,3-3 2 0,1-3-24 0,-4-1 0 0,3 1 0 0,4 3 0 0,-7-3 158 0,0-1 27 15,4 4 6-15,-4-3 1 0,0 3-52 0,0 0-9 16,0 3-3-16,0 0 0 0,0 0 28 16,0 0 4-16,0 0 2 0,0 0 0 15,-4 12-54-15,4 1-12 0,0 6-1 0,0 2-1 0,0 1-24 0,0 3-5 31,0-3-1-31,4 4 0 0,0-5 0 0,3 1 0 0,0-3 0 0,0 0 0 16,3-3-51-16,1-1-13 0,-1-2 0 0,5-4 0 0,-1-2 0 0,-4-4 0 16,8 0 0-16,-8-3 0 15,1-3 0-15,3 0 0 0,0-7 0 0,-3 1 0 0,-1-4 0 0,-2 4 0 16,-1-4 0-16,3-2 0 0,-3-1 0 0,-3 0 0 16,-1 4 0-16,4-1 0 0,-3-2 0 15,-4 2 0-15,0 0 0 0,3 4 0 0,-3 0 0 0,0 2 0 0,0 1 0 16,0 6 0-16,0 0 0 0,0 0 0 15,0 0 0-15,0 0 0 0,7 9 0 0,-7 1 0 16,7 6 0-16,-3-1 0 0,3 1 54 0,-3 6 8 0,3 0 2 0,0 3 0 16,-4 3-52-1,4 0-12-15,0 1 0 0,0 2 0 0,0-3 0 0,-3 7 0 0,0-1 0 16,-1 1 0-16,1-4 0 0,-4 3 0 16,0 1 0-16,0 3 0 0,-4-4 0 0,1 1 0 0,-1-4 0 0,-3 0 0 15,0 1 0-15,0-7 0 16,-4-3 0-16,1-4 0 0,-1-2 0 0,-3 0 0 0,3-4 0 0,-3-2 0 15,0-7 0-15,4-3 0 0,-5-3 0 0,-2-3 0 32,3-4 0-32,0-6 0 0,-4-2 0 0,4-4 0 0,0-3 0 0,3-1 0 0,-3-2 0 0,3-3 0 15,4 6 0-15,4-3 0 0,-1 3 0 0,4-4 0 0,4 1 0 0,3 0 0 16,0 3 0-16,4 0 0 16,3 0 0-16,-4 6 0 0,8-3 0 0,-8 3 0 15,5 3 0-15,-1 4 0 0,0-1 0 0,0 1 0 16,0 5 0-16,-3-2 0 15,-1 3 0-15,4 3 0 0,-3 0 0 0,-1-1 0 0,1 4 0 0,0 4 0 16,-1-4-151-16,4 3-33 0,0-3-6 0,-3 3-1205 0</inkml:trace>
  <inkml:trace contextRef="#ctx0" brushRef="#br0" timeOffset="62142.92">7567 6606 1500 0,'0'0'42'16,"0"0"10"-16,0 0-41 0,0 0-11 0,0-6 0 0,0 3 0 0,-3-4 167 0,3 7 31 16,0-6 6-16,0 0 2 15,-4 3-23-15,4 3-5 0,-3-3-1 0,-1 0 0 0,-3-1-63 0,0 1-13 0,0 3-2 0,0 3-1 16,0-3-32-16,0 4-6 15,-4 2-2-15,0 3 0 16,1 1-20-16,-1 2-4 0,-3 7-1 0,4 0 0 16,-1 3-13-16,4 3-4 0,-4 0 0 0,8 3 0 15,-1 0-5-15,1-6-2 0,6 0 0 0,1 0 0 0,-1 0-9 0,1 0 0 0,3-3 0 16,0 3 0 0,4-6 0-16,-1 2 0 0,1-2-14 0,3-7 5 15,0-2 9-15,-3-1 9 0,3-6-1 0,0 0-8 0,-4-3 0 0,5-3 0 0,-5-4-10 16,4 1 10-1,-3-7-59-15,3 0-4 0,-4-2-1 0,1-1 0 16,0 0-102-16,3 3-21 0,-4-6-4 0,1 3-683 0,0 1-137 0</inkml:trace>
  <inkml:trace contextRef="#ctx0" brushRef="#br0" timeOffset="62581.69">7863 6384 1960 0,'-7'12'56'0,"4"-6"11"0,-1 1-54 16,1 2-13-16,3 0 0 0,-4 4 0 0,1-1 120 0,3 4 22 0,-4 0 4 0,4 3 1 0,0-1-15 0,4-2-4 15,-4 3 0-15,0 3 0 0,3 3-61 0,1 0-13 0,-4-3-2 16,3 3-1 0,1 0 5-16,-1 0 2 0,-3 0 0 0,0 0 0 15,4-3-11-15,-4 3-3 0,0-6 0 0,0 3 0 0,0-9-4 0,0-1 0 16,0 1-1-16,0-4 0 15,-4-2-31-15,4-4-8 0,0 0 0 0,0-3 0 0,0 0 0 0,0-6 0 0,0-4 0 16,0 1 0-16,4-7-8 0,-1 0 0 16,-3-2 0-16,7 2 0 0,-3-3 8 0,0 7 12 15,3-4-2-15,0 3-1 0,-4-2-9 16,8 2 0-16,-4 1 0 0,0-1 0 0,3 4 0 0,1-4 0 31,3 4 0-31,-3-1 0 0,3 4 0 0,-4 3 0 0,1 0 0 0,3 3 0 16,-3-3 0-16,3 6 0 0,-4 0 0 0,5 0 0 0,-5 6 0 0,1 1 0 15,-4 2 0-15,3 4 0 0,-6 3 28 0,3 3 3 0,-4 0 1 0,1 3 0 32,-4 0-52-32,0 0-9 0,0-3-3 0,0 3 0 0,-4 0 52 0,1 0 9 15,-1 0 3-15,-3-3 0 16,4 0-52-16,-4-6-9 0,3 0-3 0,1-4 0 16,-4-6 32-16,3 1 0 0,1-4 0 0,3-3 0 15,-4-3-211-15,1-4-36 0,-8-15-7 0,4 4-2 0</inkml:trace>
  <inkml:trace contextRef="#ctx0" brushRef="#br0" timeOffset="180204.75">1919 9397 1314 0,'0'0'37'0,"0"0"8"15,0 0-36-15,0 0-9 0,0 0 0 0,0 0 0 0,-7 0 110 0,7 0 20 16,0 0 4-16,0 0 1 0,0 0-43 0,0 0-9 16,0 0-2-16,0 0 0 0,0 0-33 0,0 0-6 15,0 0-2-15,7 3 0 0,4-3 2 0,-8 0 0 16,8-3 0-16,-1 3 0 0,5-3 35 0,-5 3 7 0,4-4 2 0,4 4 0 16,-4-3-50-16,0 0-11 0,7 0-1 0,0 0-1 15,1 3 14-15,-8-3 3 0,7 0 1 16,-7 3 0-1,7-3-32-15,-7 3-9 0,0-4 0 0,8 4 0 0,-12 0 0 0,4-3 0 16,0 3 0-16,4 0 0 0,-4-3-101 0,0 3-22 0,4 0-4 16,-4 0-649-1,0 0-131-15</inkml:trace>
  <inkml:trace contextRef="#ctx0" brushRef="#br0" timeOffset="181055.96">3129 9262 1458 0,'0'0'32'0,"0"0"6"0,0 0 2 0,0 0 1 16,0 0-33-16,0-6-8 0,0 6 0 0,0-7 0 0,0 7 113 0,0-6 21 15,-7 3 4-15,7 3 1 0,0 0-9 0,-3-6-2 0,3 6 0 0,-11-3 0 16,11 3-51-16,-4 0-10 0,-3 0-3 0,4 0 0 0,-8 3 0 0,4-3 0 16,0 3 0-16,-3 3 0 15,3-3-2-15,-4 7-1 0,-3-1 0 0,3 4 0 16,1-1-26-16,-1 1-6 0,4 2-1 0,-4 4 0 0,1 0-8 0,-1 3-1 15,1 0-1 1,6 6 0-16,-3-3-8 0,4 0-2 0,3 0 0 0,0 0 0 16,0 4-8-16,0-7 0 15,3-4 0-15,4 1 0 0,4-3 0 0,-4-4 0 0,3 1 0 0,1-7 0 16,0-3-12-16,3 1 1 0,-4-4 1 0,4-4 0 0,4-2-5 0,-7-6-1 0,-1-1 0 0,4-3 0 16,-3 1 16-1,-1-4-11-15,5 0 11 0,-12 0-10 0,8 0 10 16,-4 1 0-16,-4-1 0 0,1 3 0 0,3 0-16 0,-7 1-2 0,3-1 0 0,-3 4 0 15,0-1 18-15,0 4 0 16,0 2 0-16,-3 1 0 0,3 0 12 0,0 6 7 16,0 0 1-16,0 0 0 0,0 0-8 0,0 0 0 15,0 6-1-15,3 3 0 0,-3 4 0 0,7 6 0 16,-3-3 0-16,3 2 0 0,4 1-11 0,-4 0 10 0,3 3-10 0,1-3 10 16,-1 3-10-16,5-4 8 15,-5-2-8-15,1 3 8 0,3-3-8 16,-4-4 10-16,8 1-10 0,-11-1 10 0,11-2-10 0,-8-1 0 0,-3-3 0 15,0 1 8 1,4-1-8-16,0-3-11 0,-8 0 3 0,8-3 0 16,-8 0-76-16,4-3-16 0,-3-3-2 0,3-1-1 0,-4 1-85 0,1-3-18 0,-1-4-3 0</inkml:trace>
  <inkml:trace contextRef="#ctx0" brushRef="#br0" timeOffset="182558.94">3598 9315 2269 0,'0'0'64'0,"-3"-3"15"0,-4 0-63 0,3 0-16 0,4 0 0 0,-10 0 0 16,6 3 156-16,4 0 29 0,-7 6 6 0,4 0 1 0,-5 3-103 0,5 4-20 31,3 3-4-31,-7 3-1 0,3-1 0 0,4 7 0 0,0-3 0 0,0 7 0 0,0-7-51 15,0 3-13-15,4-3 0 0,3 0 0 0,-4-4 0 0,5-2 0 16,-5 0 0-16,8-4 0 0,-1-2 0 0,-6-4 0 0,6-3 0 0,1 0 0 16,-4 0 0-16,0-6 0 15,0-3 0-15,4-3 0 0,-8-1 0 0,8-2 0 0,-1-1 0 16,-6 0 0-16,3-2 0 0,-7-4 0 0,3 0 0 0,5 3 0 31,-8 1 0-15,0-1 0-16,0 0 0 0,0 4 0 0,0-1 0 0,0 4 0 0,0 3 0 0,0-1 0 0,-8 1 0 0,8 6 0 0,0 0 0 0,0 0 0 15,0 0 0 1,0 6 0-16,8 7 0 0,-8 3 0 16,7 2 0-16,0 4 0 0,3 0 0 0,1 7 0 0,-4-1 24 0,3 0 3 0,8 0 0 0,-7 0 0 15,6 1 8-15,1-1 1 0,-4 0 1 16,-3 7 0-16,3-4-29 0,-4 3-8 0,1 1 0 0,0-1 0 16,-8 1 0-16,4-4 0 0,-3 1 0 0,-1-1 0 15,4-3 0-15,-7-3 0 0,0 0 0 0,-7-3 0 16,4-3 27-16,-1 0 4 0,-3-3 1 0,-4-1 0 15,1-5-52-15,-4-1-9 0,0-6-3 0,-4 0 0 16,0-3 52-16,1 0 9 0,3-6 3 0,0 0 0 0,-8-4-24 0,8-2-8 16,-7-1 0-16,7 1 0 15,3-1 0-15,-6-6 0 0,10 4 0 0,-4-4 0 0,-3 0 0 0,7 0 0 32,3 1 0-32,-3-4 0 0,7 3 0 0,0 0 0 0,7-3 0 0,-7 3 0 15,7 0 0-15,4 1 0 0,-4-1 0 0,7 0 0 0,-3 3 0 0,3 1 0 16,-4-1 0-16,12 0 0 0,-12 1 0 0,4-1 0 15,8 0 0 1,-8-3 0-16,7 4 0 0,0-1 0 0,-7 0 0 0,0-2 0 16,4 2 0-16,-4 0 0 0,0 1 0 0,0 2 0 15,-3-3-12-15,-1 4 4 0,1-1 8 0,-1 1-13 0,1-1 5 0,-7 4 8 0,3 2-13 16,-7-2 5-16,3 3 8 0,-3-1 0 16,4 4 0-16,-4 0 0 0,0 0 0 0,0 3 0 15,0 0 0-15,0 0 0 0,0 0 0 0,0 0 0 0,0 0 0 0,0 0 0 16,0 0 0-16,0 0 0 0,0 9 0 0,0-9 0 15,0 0 0-15,0 0 0 0,0 0 0 0,0 0 0 16,0 0-12-16,0 0-4 0,0 0-1 0,10 0 0 16,-3-6 29-16,4 0 5 0,-8 0 2 0,5-7 0 15,-1 4-19-15,0-7 10 0,3 0-10 16,-6 1 8-16,3-1-8 0,0 3 0 0,0-2 0 0,-7 2 0 16,3 1 0-16,-3-1 0 0,0 4 0 0,0-4 0 0,-3 4 0 0,3-1 8 31,-11 1-8-31,8 3 8 0,3 3-8 0,-11-1 0 15,4 1 0-15,4 3 0 0,-8 3 0 0,4 4 0 0,0-1 9 0,0 3-9 16,3 4 0-16,-3 3 0 0,4-1 0 0,-1 4 0 0,1 3 0 0,-1 3 0 31,4 0 0-31,0 0 8 0,0 0-8 0,4-3 0 16,-1 3 0-16,1-3 6 0,-1-3-6 0,4 0 0 0,-3 0 0 0,3-3 0 16,0-4 0-16,0 1 0 0,4-4 0 0,-1 0 0 15,1-2 0-15,-4-4 0 0,3 0 0 16,1 0 0-16,-4-6 0 0,4 3 0 0,-4-3 0 0,3 0 0 0,-3 0 0 0,0-4 0 15,-3 1 0 1,3-3 0-16,0 2 0 0,-7-2 0 0,4 0 0 0,3-4 0 0,-7-3 0 16,3 1 0-16,-3-1 0 0,4 0 0 0,-1 1 0 0,1-4-8 15,-4 3 8-15,0 0 0 0,3 1 0 0,-3-1 0 0,7 0 0 0,-7 4 0 16,4-1 0-16,3 1 0 0,-7 2 0 0,3 1 0 16,4 0 0-16,-3-1 0 15,0 1 0-15,3-1 0 0,-4 4 0 0,4 0 0 0,4-1 0 16,-8 1 0-16,4 3 0 0,0 0 0 0,4 0 0 0,-4 0 0 31,0 3 0-31,4 3 0 0,-4 0 0 0,3 3 0 0,1-3 0 0,-4 7 0 16,4-1 0-16,-1 1 0 0,-3 2 0 0,0 1 0 0,4-1 0 0,-4 4 8 15,3 3-8-15,-6 3 0 0,3-4 0 0,0 4 0 0,0-3 0 16,-3 3 0 0,3-3 0-16,-4 3 0 0,4 0 0 0,-7-3 0 15,4 0 0-15,3-7 0 0,-4 1 0 0,1-1 0 0,-4-12 0 0,7 10 0 16,-7-10-26-16,0 0-5 0,0 0-1 0,0 0 0 15,0 0 14-15,0-7 2 0,0-2 1 0,0-4 0 16,4-2-78-16,-4-4-16 16,0 0-3-16,0-3-1 15,0-3-12-15,0 3-3 0,0-6 0 0,0 3 0 0,0 0 36 0,0 0 6 0,0-1 2 16,0 5 0-16,7-1 26 0,-7 0 6 0,0 0 0 0,3 3 1 0,1 0 51 0,-1 3 0 16,1-2 0-16,-4 2 9 15,3-3-9-15,4 3 0 0,-3 1 0 0,3-1 0 16,-7 3 54-16,3 4 6 0,4 3 0 0,-3 0 1 0,7-1 5 0,-11 4 1 0,10 0 0 0,-6 3 0 31,3 0-54-31,0 3-13 0,3 3 0 0,-3 4 0 0,4-1 105 16,-4 4 19-16,0 2 3 0,14 20 1 0,-7-4-103 0,-3-18-25 15,0 6 0-15,-1 3 0 0,1 3 105 0,3 3 16 16,-4 0 3-16,5 0 1 0,-5 4-77 0,1-4-16 0,-1 3-4 16,4-3 0-16,-3 1-16 15,0-4-4-15,-4 0-8 0,3-3 12 0,1-3-8 0,-4-4-4 16,0 1 0-16,0-3 0 15,4-4 0-15,-11 0 0 0,3-2 0 0,4-4 0 0,-7-3-8 16,0 0-2-16,0 0 0 0,0 0 0 0,-7-7-10 0,4-2-1 0,-5-3-1 0,1-1 0 31,-3-6-96-31,-1 0-19 0,1 1-4 0,-1-4-1 16,-3 0-22-16,0-3-4 0,0 6 0 0,0-3-1 0,3 6-48 0,-3 0-10 0,3 1-1 0</inkml:trace>
  <inkml:trace contextRef="#ctx0" brushRef="#br0" timeOffset="182772.25">4516 9434 2030 0,'0'10'57'0,"0"-4"14"0,-7 3-57 0,7 1-14 0,-4-4 0 0,4 0 0 16,4 1 207-16,-4-4 38 0,7 3 8 0,-4-3 2 0,4 0-101 0,4-3-20 15,-4 0-4-15,10-3-1 0,-6 3-52 0,0-3-10 16,6 0-3-16,1 0 0 0,0 0-51 0,3-4-13 16,3 4 0-16,-2-3 0 15,2 0 28-15,-3 3 4 0,1-1 0 0,2 1 0 16,-10 0-52-16,8 0-9 0,-8 3-3 0,0 0 0 0,3 0 52 0,-2 0 9 15,-5 0 3-15,1 3 0 32,-1-3-52-32,-3 3-9 0,0-6-3 0,4 3-1040 0,-11 0-209 0</inkml:trace>
  <inkml:trace contextRef="#ctx0" brushRef="#br0" timeOffset="183685.21">5193 9253 2030 0,'0'0'57'0,"0"0"14"0,7-4-57 0,-7 4-14 16,3 0 0-16,-3 0 0 0,0 0 208 0,0 0 38 0,0 0 8 0,0 0 2 0,0 0-154 0,0 0-30 31,0 0-7-31,0 0-1 0,0 0 0 0,0 7 0 0,0 2 0 0,-3-3 0 16,-1 4 0-16,1-1 0 0,-1 1 0 0,-6 2 0 0,-4 1-51 0,3-1-13 31,1 4 0-31,-5 0 0 0,1-1 0 0,0 1 0 0,4 0 0 0,-5 2 0 16,5-5 0-16,6 3 0 0,-6-4 0 0,6-2 0 0,1-1 0 0,-1-3 0 15,1 0 0-15,3-6 0 0,0 0 0 0,3 4 0 16,4-1 0-16,7 0 0 0,-3-3 8 16,3-3 0-16,0 0-8 0,7-1 12 0,1 1-12 0,-8 0 0 15,7-3 0-15,-4 0 0 16,5-1 16-16,-8 4-4 0,3 0 0 0,-3 0 0 0,1 3-2 16,-5 3-1-16,1 0 0 0,-1 4 0 15,-3-1-9-15,0 3 0 0,-3 4 0 0,-4-4 8 16,0 4-31-16,-4-1-6 0,1 4-2 0,-1-4 0 0,-3 1 50 0,4 0 9 15,-4-1 3-15,-4 1 0 0,1-4-31 0,3 0 8 16,-4 1-8-16,0-4 4 0,-3 0-4 0,4-2 0 16,-1 2 0-16,0-3 0 0,1 0-67 0,6 0-13 0,-6-3-2 0,3 0-960 31,3-3-192-31</inkml:trace>
  <inkml:trace contextRef="#ctx0" brushRef="#br0" timeOffset="185178.16">6075 9347 2333 0,'0'0'66'0,"0"0"14"0,-11 3-64 0,11-3-16 0,0 0 0 0,0 0 0 16,0 0 76-16,0 0 11 0,0 0 2 0,11 0 1 31,-8 3-5-31,8-3-1 0,0 0 0 0,3 0 0 16,-4 0-15-16,1 0-3 0,3 3-1 0,-3-3 0 0,-1 0-52 0,1 3-13 15,-1-3 0-15,4 0 0 0,-3 3 0 0,0-3 0 16,-1 0 0-16,1 3 0 16,-4 1 0-16,3-4 0 0,1 0 0 0,0 3 0 0,-1 0-48 0,1-3-13 0,-1 3-3 0,4 0-819 31,0 0-164-31</inkml:trace>
  <inkml:trace contextRef="#ctx0" brushRef="#br0" timeOffset="185845.97">7108 9096 1552 0,'0'0'44'0,"0"0"10"15,0 0-43-15,0 0-11 0,0 0 0 0,0 0 0 16,0 6 132-16,-3 0 25 16,3 7 5-16,3-1 1 0,1 4-57 0,-4 3-11 0,7 3-3 0,-3 3 0 15,3 3-21 1,-4 7-5-16,4-1-1 0,-3 4 0 0,3-1 51 0,0 4 9 15,-4-3 3-15,4 2 0 0,1-2-84 0,-1-7-16 0,-4 1-3 0,4-4-1 0,-7-3-6 0,4 0-2 16,-1-3 0 0,1-3 0-16,-1-3-16 0,-3-4 0 0,4 1 0 0,-4-4 0 15,0-3-56-15,0-6-19 0,0 0-3 0,0 0-1 16,3-3-89-16,-3-3-17 0,-3-3-4 0,-1-4-578 16,1 1-115-16</inkml:trace>
  <inkml:trace contextRef="#ctx0" brushRef="#br0" timeOffset="186214.17">6971 9478 1497 0,'0'0'32'0,"-7"0"8"0,0 0 0 0,0 0 4 0,0 0-36 0,3 3-8 16,4-3 0-16,0 0 0 0,0 0 104 0,0 0 20 15,0 0 3-15,0 7 1 0,4-1-52 0,3-3-9 0,0 3-3 0,0-3 0 16,3 1 0-16,5-1 0 0,-1 0 0 0,0 0 0 16,0-3 0-16,7 0-1 0,-7-3 0 0,7 3 0 15,-3-3-50-15,3-4-13 16,0 4 0-16,4-3 0 0,-4 0 56 0,-3 3 7 0,3-4 1 0,0 4 0 15,0-3-103 1,0 3-20-16,-3 0-4 0,-4 0-1 0,0-1 103 0,0 1 20 16,-3 0 4-16,0 0 1 0,-1 0-64 0,1 0-26 15,-4 0 2-15,3 0 0 0,-3-1 38 0,1 1 8 16,-1 3 2-16,-7 0 0 0,0 0-24 0,0 0 0 0,0 0 0 0,3-3 0 0,-3 3-8 0,0 0-7 31,7 0-1-31,-7 0 0 0,0 0 16 0,4 3 0 0,-4-3 0 0,0 0 10 16,7 0-10-16,-7 0 0 0,0 0 0 0,3-3 0 15,1 3 0 1,3-3 0-16,-7 3-10 0,0 0 10 0,0 0 8 0,3-3 7 16,1 0 1-16,-4 3 1 0,0 0-17 0,3-7 0 0,-3 4 0 0,0 3 0 15,0 0-103-15,0 0-24 0,0 0-5 0,0 0 0 16,0 0-119-16,0 0-23 0,4-12-5 16,-8 2-1-16</inkml:trace>
  <inkml:trace contextRef="#ctx0" brushRef="#br0" timeOffset="186853.9">7479 9136 1036 0,'-4'-12'23'0,"4"9"5"0,0-3 0 0,0-4 1 0,0 1-29 0,0 2 0 0,0-2 0 0,4 3 0 16,-4 0 108-16,0-1 16 16,0 7 4-16,0 0 0 15,0 0 0-15,0 0 0 0,0 0 0 0,0 0 0 0,0 7 11 0,3 5 2 0,-3 1 1 0,4 2 0 16,-4 7-33-16,3 0-6 0,-3 3-2 0,4 3 0 15,0 1-19 1,-4 5-4-16,0-2-1 0,0 2 0 16,3-3-10-16,-3 1-3 0,4-1 0 0,-4 0 0 0,3-2-42 0,-3-1-9 0,4-3-1 0,-1-3-1 15,1-3-11 1,-1-4-16-16,1 1 4 0,-1-6 1 0,-3-4 34 0,4 0 6 16,-4-6 2-16,0 0 0 0,0 0-31 0,3-6 0 0,1 0 0 0,-1-7 0 31,1 0 0-31,-1 1 0 0,1-4 0 0,0 1 0 0,-4-1 0 0,7-3 0 15,-4 0 0-15,1 4 0 0,3 2 0 0,0 0 0 0,0 1 0 0,0 3 0 16,3-1 0-16,-3 7 0 0,4-3 0 0,-4 6 0 0,4 0 0 0,-4 3 0 16,0 0-8-16,3 0 8 0,-3 3 0 0,1 7 0 15,2-1 0-15,1 4 9 0,-4 3 4 0,3 0 1 16,-3 3 0-16,4 3 0 16,-4 0-2-16,0-3-1 0,0 0 0 0,0-3 0 0,0-1-11 15,0 1 10-15,0-6-10 0,0 2 10 16,0-5-10-16,1-1 0 0,-1-6 0 0,3 1 0 15,-3-4 0-15,0-4 0 0,0-2 0 0,4 0 0 0,-4-4 0 0,0-2 0 0,0-4 0 0,4 1 0 32,-4-4 0-32,0-3 0 0,0 3 0 0,0-3 0 15,0 3 0-15,-4-3 0 0,1 3 0 0,3 1 0 0,-3-1 0 0,-1 6 0 16,1 4 0-16,-4-1 0 0,0 1 0 0,0 6 0 16,0 3 10-16,0 0-10 0,0 0 0 0,0 0 0 0,-4 3 0 0,-3 6 0 15,4-2 0 1,-1 2 0-16,-3 4 0 0,7 2 0 0,-4 1 0 0,1 0 0 15,3 3 0-15,0-1 0 0,0 1 0 0,0 0 0 16,3-3 0-16,1-1 0 0,3 1 0 0,-3-3 0 0,3-1 0 16,0-3 0-1,0 1 10-15,3-4-10 0,1 0 8 0,-1-2-8 0,1-1 8 0,3 0-8 16,0 0 0-16,-3-3 8 0,3-3-8 0,-3 3 0 0,-1-3 0 16,-3 0 0-16,4-1 0 0,-1 1 0 15,-3 0-10-15,0-3 10 16,4 3-89-16,0-4-12 0,-1 4-3 0,1-3-893 0,3 0-179 15</inkml:trace>
  <inkml:trace contextRef="#ctx0" brushRef="#br0" timeOffset="187305.93">8865 9212 1728 0,'0'0'38'0,"0"0"8"0,0 0 2 0,0 0 0 0,0 0-39 16,0 0-9-16,0 0 0 0,0 0 0 0,0 0 104 0,0 0 20 0,0 0 3 0,0 6 1 0,0 3 0 0,4 4 0 15,-1 3 0-15,1 6 0 16,3 0 0-16,0 3 0 0,0 0 0 0,0 3 0 16,0 3-62-16,4 1-12 0,-4-1-2 0,3 3-1 15,1-5-11-15,-4 2-1 0,4-3-1 0,-4 1 0 16,3-8-17-16,-3 1-3 0,0-3-1 0,0-6 0 0,-3 2-17 0,3-2 8 15,-3-4-8-15,-1 1 0 16,1-1 0-16,-1-3 0 0,-3 1 0 0,0-7 0 16,0 0-44-16,0 0-12 0,-7-7-2 0,4 1-1 15,-8-6-52 1,4-1-10-16,-4-3-3 0,1-6 0 0,-4 1-148 0,0 5-29 16,-39-28-7-16,17 6 0 0</inkml:trace>
  <inkml:trace contextRef="#ctx0" brushRef="#br0" timeOffset="187989.11">8742 9472 1879 0,'-4'6'41'0,"1"4"9"0,-1-1 2 0,4 0 0 0,0 4-41 0,0 0-11 16,0-1 0-16,4 1 0 0,3-4 101 0,-4 0 19 0,4 4 3 0,4-4 1 16,0-2-45-16,3 2-9 15,0-3-2-15,3 1 0 0,1-1-36 0,0-3-8 16,3 0-2-16,0-3 0 0,4 0 34 0,3 0 6 0,-3-3 2 0,3-3 0 31,4 3-40-31,-1 0-7 0,-2-1-1 0,-1 1-1 0,-3 3-15 0,-4 0 8 16,0 0-8-16,4 3 0 0,-8 1 0 0,1 2 0 0,-1-3-11 0,-2 3 11 15,-1 0-15-15,-4-2 5 0,1 2 1 0,-4-3 0 16,4 0 9-16,-8 0 0 0,-3-3 0 0,0 0-8 16,0 0 79-16,0 0 16 0,0 0 3 0,0-6 1 0,-3-3 8 0,-1-4 1 15,-3 1 1-15,0-7 0 16,0 0-81-16,-4 0-20 16,1-6 0-16,-1 0 0 0,-3-3 12 0,3-1 2 0,-3 1 0 15,0 0 0-15,4 3-14 0,-1-3 0 16,-3 3 0-16,3 0 0 0,1-1 0 0,3 1 0 15,-4 3-8-15,4 0 8 0,0 4 0 0,3-1 0 0,-3 3 0 0,4 7 0 0,-1-1-11 0,4 4 2 32,0 6 0-32,0 0 0 0,0 0-54 0,7 6-10 0,-3 4-3 0,6 2 0 15,-2 4-50-15,2 3-10 0,1 0-3 0,-1 3 0 16,4 3-35-16,-3 0-7 0,0 0-2 0,3 3 0 31,-4 0-5-31,-3-3-2 0,4 7 0 0,-4-4 0 0,0 0 155 0,0-3 35 0,-3 0 0 0,3 0 0 16,-7 0 112-16,0-6 19 0,3 3 4 0,-3-6 1 0,0 0-7 0,0-4-1 15,0-6 0-15,0 1 0 0,0-7-16 16,0 0-4-16,0 0-1 0,0 0 0 16,4-7-51-16,3-2-9 0,-4-4-3 0,1 1 0 0,3-1-2 0,0 1-1 31,0-4 0-31,4 0 0 0,-4 4-13 0,3-1-4 0,4 1 0 0,-3 2 0 0,3 1 9 16,-3 0 2-16,3-1 0 0,0 4 0 15,0 0-4-15,0 3-1 0,0-1 0 0,4 4 0 0,-4 4-2 0,-4 2-1 16,5 3 0-16,-5 4 0 0,1-1-5 0,-1 4-1 0,1 3 0 0,-4 0 0 15,0-1-12-15,-3 1-9 16,3 0 12-16,-4 3-12 0,1-6 0 0,-1-1 0 16,1 1 0-16,-1-3-9 0,1-4-44 0,-1-3-9 0,1 4-2 0,-1-7 0 31,-3-3-60-31,0 0-13 0,0 0-3 0,7 0 0 16,0-3-96-16,-3 0-20 0,7-1-4 0,-11 4-1 0</inkml:trace>
  <inkml:trace contextRef="#ctx0" brushRef="#br0" timeOffset="188088.96">9828 9795 2934 0,'0'0'64'0,"0"0"14"0,0 0 2 0,0 0 3 0,0 0-67 0,0 0-16 16,0 0 0-16,0 0 0 15,-3 0 68-15,3 0 11 16,-7 0 1-16,3-6 1 0,4-1-39 0,-3-2-8 0,-1 0-2 0,-3-4 0 16,4-3-76-16,-1 1-16 0,-3-7-4 0,0 0 0 31,-4-6-96-31,4 3-19 0,-3-7-4 0</inkml:trace>
  <inkml:trace contextRef="#ctx0" brushRef="#br0" timeOffset="188222.24">9645 9300 2094 0,'0'0'60'0,"-4"3"12"0,1 3-58 0,-4 0-14 0,7-6 0 0,-4 6 0 0,4-6 139 0,0 7 25 0,0-1 4 0,4 0 2 16,-1-3-116-16,1 4-23 0,3-1-5 0,0 0-1 31,0 1-70-31,0-1-15 0,0 0-2 0,4 0-1 16,-1 1-120-16,1 2-24 0,0 0-5 0,-4-5 0 0</inkml:trace>
  <inkml:trace contextRef="#ctx0" brushRef="#br0" timeOffset="188994.44">9895 9660 2242 0,'0'6'49'0,"0"4"11"0,0-1 1 0,0-3 3 0,4 1-52 0,-4-7-12 0,0 0 0 0,0 0 0 16,0 0 90-16,0 0 15 15,0 0 3-15,3-7 1 0,1 1-33 0,-4 0-6 0,0-7-2 0,4 1 0 0,-1-1-3 0,1-2-1 31,-4-1 0-31,7-3 0 0,0 0 0 0,0-3 0 0,-4 7 0 0,8-4 0 16,-4 3-52-16,0 4-12 0,4 2 0 0,-1 1 0 0,-3 3 19 0,0-1 3 16,4 4 1-16,-4 3 0 0,0 3 1 0,0 0 0 31,-3 4 0-31,3 2 0 0,-4 4-2 0,4 2 0 0,-3 4 0 0,-1 0 0 16,1 3-9-16,-4 0-1 0,3 0-1 0,1 0 0 0,-1-3-11 0,1-1 0 31,-4-2 0-31,3-3 0 15,1 2-30-15,-1-5-11 0,1-1-3 0,3-3 0 0,0-6-52 0,-3 0-10 0,3-3-2 0,0-3-1 32,-4 0-59-32,4-7-12 0,0 1-3 0,0-1 0 0,-3-3-31 15,7 1-6-15,-4-1-2 0,0 0 0 0,0-2 99 0,3 2 20 0,-3 0 4 0,0 7 1 0,4-7 78 0,-7 7 20 16,3-1 0-16,-4 4 0 0,1 3 152 16,-4 3 35-16,0 0 6 0,0 0 2 0,3 6-5 0,-3 7-1 0,-3 2 0 15,3 4 0 1,-4 0-49-16,1 0-9 0,3-3-3 0,0 2 0 0,-4-2-51 15,4-3-10-15,4 2-3 0,-4-2 0 0,3-1-51 0,1-2-13 0,3-4 0 0,0 0 0 16,0-3 26-16,3 1 2 16,1-4 1-16,-4 0 0 0,4-4 5 0,-1-2 1 15,-3 3 0-15,4-6 0 16,-4 2-61-16,0-5-12 0,0 2-2 0,0-2-1 0,-3-1 29 0,-1-2 12 0,1 2-11 0,-1-3 11 31,-3 4-9-31,0-4 9 0,0 7-8 0,0-1 8 0,0 4-8 0,-3 0 8 16,3 3-8-16,0 3 8 0,0 0 0 0,0 0 0 0,0 0 0 0,-4 9 0 31,4 4 8-31,4 2 1 0,-4 7 0 0,3 0 0 0,1 3 7 0,3 3 0 16,0 1 1-16,0 2 0 0,-4-3-1 0,8 7 0 0,-8-1 0 0,5 4 0 0,-1 0 0 0,0-1 0 31,-4 1 0-31,4-1 0 0,-3-2-16 0,-4-1 0 16,3-2-11-16,-3 2 11 0,-3-2 9 0,-4-1 9 0,0-3 2 0,-7 4 0 0,-1-4-20 0,1-3 0 15,-3-6 0 1,-4-4 0-16,3 1 0 0,-3-7 8 0,3-5-8 0,0-4 0 15,1-4 0-15,-1-2 0 0,4-3 0 0,-4-4 0 16,4-3 0-16,4-2 0 0,-1-1-12 0,8-3 3 16,-4 0 9-16,3 0 11 0,4 0-3 15,0 0 0-15,4 0-8 0,3-3 0 0,-4 0 0 0,8 0 0 0,-1 3 9 0,4-3 0 16,-3 6 0-16,7 0 0 0,-4 0-6 16,3 4-3-16,-3-1 0 0,4 7 0 15,0-1 0-15,-1 1 0 0,1 6 0 0,3-4 0 16,-3 4-83-16,3 0-16 15,0 3-3-15,0 0-928 0,1-3-186 0</inkml:trace>
  <inkml:trace contextRef="#ctx0" brushRef="#br0" timeOffset="189901.6">11264 9102 1958 0,'0'0'43'0,"0"0"9"0,7-6 1 0,0 3 3 0,0-1-45 0,0 4-11 15,4 0 0-15,-4 7 0 0,0 2 163 0,4 4 30 16,-1 5 7-16,1 1 0 0,-1 6-64 0,1 0-14 0,0 4-2 0,-1 2-1 31,1-3-44-31,-4 4-9 0,3-1-2 0,1 0 0 16,0 1 0-16,-4-4 0 0,3-3 0 0,-3 0 0 0,4 0-51 0,-4-6-13 0,4 0 0 0,-4-4 0 15,0 1 10-15,-4-3-1 16,4-1 0-16,-3-2 0 0,-4-4-9 0,3 3 10 16,-3-2-10-16,4 2 10 0,-4-3-10 0,0-6 10 15,0 0-10-15,0 0 10 0,0 0-10 0,0 0 0 0,-7-3 0 0,0-3-11 16,0-4 11-16,0-2 0 16,-4-1 0-16,-3-2 0 0,0-4-9 0,0 3 9 15,-4-3-10-15,0 4 10 0,1 2 0 0,-1 7 0 0,0 0 0 16,1 2 0-1,3 8 0-15,-4 2 0 0,4 3 0 0,0 4 0 0,3 3 0 0,1 2 0 16,3 4 0-16,0 3 0 0,3-3 0 0,1 3 0 0,-1 0 0 16,0 1 0-16,4-8 8 0,4 4-8 15,0 0 0-15,3-3 0 0,0 0 0 0,0-7 0 0,3 1 0 0,4 0 0 16,0-4 0-16,1-3 0 0,2-3 0 0,4-3 0 0,1-6 0 0,-1-3 0 16,3-7 0-16,1 0 0 0,0-3 0 0,3-2 0 15,-3-1 0 1,3-3 0-16,-3-1 0 0,-1-2 0 0,1-3 0 15,-4 0 0-15,0 2-12 0,-3 4-10 0,-4-3-2 0,4 6 0 16,-8-3 12-16,1 9 1 0,-4 1 1 0,-3 8 0 16,-1 1 23-16,-3 6 5 0,0 0 1 0,-3 6 0 0,-1 4-19 0,4 2 0 0,-7 7 0 15,3 6 0-15,-3 0 9 0,4 0 5 16,-4 0 1-16,7 4 0 0,-4-7-2 0,4 0 0 16,0-4 0-16,4 1 0 0,-4-3-5 0,3 0-8 15,4-4 11-15,0 4-2 0,0-7-9 16,4-3 0-16,0 1 0 0,3-1 0 0,-4-6 0 15,4 3 0-15,1-6 0 0,-1-3 0 0,3-1 0 0,-3-2 0 0,-3 0 0 0,3-4 0 16,-3 4 0-16,-4-4 0 0,0 1 0 0,0 2 0 16,-4 1 0-16,4-4 0 0,-7 1 0 15,0-1 0-15,-3-3 0 0,-1 4 0 16,1-4 0-16,-1 1 0 0,-6-1 0 0,3 3 0 16,-4 1 0-16,1 2 0 0,-1 1 0 0,-3 0 0 0,0 2 0 0,-4 4 0 15,4 0-22-15,3 0-1 0,-3 6 0 0,4 0 0 31,3 0-78-31,3 0-16 0,1 1-3 0,-1-1-1 0,4-3-159 0,0 0-31 16</inkml:trace>
  <inkml:trace contextRef="#ctx0" brushRef="#br0" timeOffset="190055.78">12139 9732 3110 0,'-7'7'68'0,"7"-7"15"0,-7 0 2 0,0 0 3 0,7 0-71 0,-4-4-17 15,-3 1 0-15,0 0 0 0,0-3 55 0,4 0 7 16,-4-4 2-16,0-2 0 0,0 2-52 0,-1-2-12 16,1-4 0-16,0 0 0 15,0 1-48-15,4-1-13 0,-4 0-3 0,0 1-887 16,0-4-177-16</inkml:trace>
  <inkml:trace contextRef="#ctx0" brushRef="#br0" timeOffset="190204.81">11984 9372 2880 0,'0'0'64'0,"0"0"12"0,-7 0 4 0,3 3 0 0,4-3-64 0,0 0-16 0,0 0 0 16,0 0 0-16,0 0 20 0,0 0 2 0,0 0 0 15,0 0 0-15,4 6-35 0,3 0-7 0,0 4-2 0,4-1 0 32,-1 1-158-32,1 2-31 0,-1 1-6 0,1 2-844 0</inkml:trace>
  <inkml:trace contextRef="#ctx0" brushRef="#br0" timeOffset="190442.32">12213 9673 2426 0,'0'6'53'0,"0"0"11"0,4 4 3 0,-4-1 1 0,0 0-54 0,0 1-14 0,-4-4 0 0,4-6 0 0,0 0 108 0,0 0 20 16,0 0 3-16,0 0 1 0,0 0-69 0,4-6-14 15,-4-4-2-15,3 1-1 0,-3-4-18 0,4 1-3 16,-1-4-1-16,1 1 0 0,3-4 3 0,0 0 0 16,0 0 0-16,0 0 0 0,4 4-3 0,-1-1 0 15,-3 3 0-15,4 4 0 0,-4 0-4 0,3 2 0 31,-2 4-1-31,-1 3 0 0,0 3 5 0,0 0 0 0,0 7 1 0,-4-1 0 16,4 4-3-16,-3 6-1 0,-1-4 0 0,1 10 0 16,-4 1-21-16,0-5 0 0,0 1 0 0,0-3 0 0,0 0 0 0,3 0 0 31,-3-7 0-31,4 4 0 0,0-7-57 0,-4-2-16 0,0-7-3 0,0 0-1 16,7 0-87-16,0-3-18 0,-4-7-3 0,4 1-679 0,-3-7-136 0</inkml:trace>
  <inkml:trace contextRef="#ctx0" brushRef="#br0" timeOffset="190967.41">12548 9601 2880 0,'0'6'64'0,"0"3"12"0,-3 4 4 0,3 2 0 16,0-2-64-16,0 3-16 0,0-4 0 0,3 1 0 0,1-1 75 0,3-2 12 0,-4-1 2 0,8 1 1 16,0-4-49-16,-1 0-9 0,4-3-3 15,-3 0 0-15,-1-3-29 0,5-3 0 0,-5 0 0 0,1-6 0 16,-1 2 13-16,-3-2-3 0,0 0-1 0,-3-1 0 0,-1-2-9 0,1-1 0 31,-4 1 0-31,0-4 0 16,-4 0-49-16,1-3-12 0,-4 4-3 0,3-1 0 0,-3 0 64 0,4 7 12 0,-1-4 2 0,1 7 1 15,-1 0-24-15,1 3-5 0,3 3-1 0,0 0 0 16,-4 6 15-16,4 7 0 0,4 5 0 0,-1 7 0 16,1 1 48-16,3 5 13 0,-4 0 3 0,4 7 0 15,0-1-52-15,0 7-12 0,-3-3 0 0,0 9 0 0,3 0 44 0,-7-3 5 31,3 4 2-31,-3 2 0 0,0-3-19 0,0 0-3 16,0 0-1-16,-3 1 0 0,-1-1-20 0,1-6-8 0,-5-4 0 0,1 1 0 16,-3-6 8-16,-1-4-8 0,-3-6 0 0,-3 0 9 0,-1-9-9 15,-3-7-11-15,0-2 3 0,-4-4 0 16,4-10-4-16,-4-2 0 0,0-7 0 0,1-6 0 0,6-3 12 0,0-3 0 0,4-3 0 16,0-4 8-16,4 1-8 15,2-1 0-15,5 1 0 0,3 2 0 16,0-2 0-16,0 6 8 0,7-4-8 0,0 1 8 15,4 3-8-15,6-4-10 0,1 4 10 0,0 0-13 16,-1 3 13-16,4 3 0 0,-3 3 0 0,3 0 0 0,0 4 18 16,-3 5 6-16,0 4 2 0,3 0 0 15,-7 6-73-15,4 0-14 0,-1 0-3 0,-3 3-983 16,4 3-196-16</inkml:trace>
  <inkml:trace contextRef="#ctx0" brushRef="#br0" timeOffset="191337.07">13451 9180 2998 0,'0'0'66'0,"0"0"14"0,4 7 2 0,-1 2 2 0,5 0-67 0,-1 7-17 0,3 3 0 0,1 6 0 16,3 3 85-16,0 4 14 15,0 5 2-15,4 4 1 0,-4 3-38 0,3 0-7 16,-2 0-1-16,2 0-1 0,1-7-24 0,-4-2-5 15,0-1-1-15,0 1 0 16,-3-7-25-16,-1-3 0 0,1-6 0 0,0 0 0 0,-8-4 0 0,4-2 0 0,-3-7 0 16,-4-6 0-1,0 0-52-15,0 0-10 0,0-6-2 0,-7-4 0 16,0-2-70-16,-1-4-14 16,-6-6-4-16,0 3-768 0,-3-2-155 0</inkml:trace>
  <inkml:trace contextRef="#ctx0" brushRef="#br0" timeOffset="192064.94">13388 9481 2188 0,'0'13'48'0,"0"-7"11"0,3 0 1 0,1 4 1 0,0-1-49 0,3 4-12 0,0-4 0 0,3 4 0 16,1-1 156-16,6-2 29 0,1 2 6 0,3-2 1 15,4-1-103-15,0 1-20 0,3-4-4 0,-3 0-1 16,3 0 0-16,0-3 0 16,0-3 0-16,0 0 0 0,1 0-51 0,2-3-13 0,-2 0 0 0,2-3 0 15,1 3 0-15,-4 0 0 0,-3 0 0 0,0 3 0 16,-4-4-48-16,0 8-13 0,-7-4-3 0,0 6 0 15,0-3 0-15,-7 3 0 0,4 0 0 0,-7 4 0 0,-1-4 52 0,1-3 12 16,-4-3 0-16,0 0 0 0,0 0 48 0,0 0 13 16,0 0 3-16,0 0 0 0,0 0 0 0,-4-3 0 15,4-6 0-15,-3-4 0 0,-1-2 0 0,1-4 0 16,-5-3 0-16,1 0 0 0,0-6-52 0,-3-10-12 31,-1 0 0-31,-3 1 0 0,0-1 0 0,-4 0 0 0,4 1 0 0,0-1 0 16,0 1 0-16,3 5 0 0,1 4 0 0,3 6 0 0,0 6 0 0,0 1 0 15,0 2 0-15,0 7 0 0,3 0 0 0,0 6 0 16,-3 3 0-16,7 3 0 16,-3 7-48-16,3 2-13 0,3 4-3 15,-3 6 0 1,7-3 0-16,-3 6 0 0,0 1 0 0,3 5 0 0,0-3 52 0,0 1 12 0,0 5 0 0,3 1 0 16,-3-4-28-16,0 1-4 0,1-4 0 0,-1 1 0 0,0-4 32 0,0 0 0 15,-4-6 13-15,4-3-4 0,-3-3 12 16,-1-4 3-16,4-6 0 0,-3 1 0 0,-4-7 3 0,0 0 1 0,0 0 0 15,14-10 0-15,-3-2-8 0,-1-4-2 0,-3 0 0 0,4-6 0 16,-1 0-6-16,1 0 0 16,0 4-1-16,3-4 0 0,0 3 1 0,-4 3 0 15,4 1 0-15,1 5 0 0,-5 1 11 0,4 6 2 0,-3 3 1 16,-1 3 0-16,5 0-6 0,-5 3 0 16,4 4-1-16,0 2 0 0,-3 4 4 0,3 6 1 0,-3 3 0 15,-1 0 0-15,1-3-5 0,-1 0-1 0,-3 0 0 0,8 0 0 0,-8-7-18 0,3 4 10 31,1-6-10-31,-1-4 8 0,1 1-5 0,0-4-3 16,-1 0 0-16,1-6 0 0,-1 3 0 0,1-6 0 0,-4-3 0 0,4 0 0 16,-4-1-26-16,3-2-5 0,-3-4-1 0,0-2 0 0,-3-1 52 0,-1-3 9 15,1-3 3-15,-4 3 0 0,0-3-32 0,0 7 0 32,-4-1 0-32,4 4 0 0,-3 5-12 0,-1 1 2 0,4 6 0 0,-3 3 0 0,-4 0-7 15,0 10-2-15,3-1 0 0,-3 4 0 0,4 6 27 0,-1-3 6 16,4 3 1-16,0 0 0 0,0 0-7 0,7 0-8 0,-3-7 11 0,6 4-11 31,1-3-10-31,-1-1-9 0,1-2-1 0,3-4-1 16,0-2 42-16,4-1 9 0,-4-3 2 0,4-3 0 0,-1 0-24 0,-3-3-8 0,4 0 0 0,-4-4 0 31,0 1-26-31,0-3-5 0,0 3-1 0,0-1 0 16,-3-2-76-16,-4-1-16 0,4 4-4 0,-4-3-1331 0</inkml:trace>
  <inkml:trace contextRef="#ctx0" brushRef="#br0" timeOffset="192483.05">15304 9864 2188 0,'0'0'48'0,"0"0"11"0,0 0 1 0,0 0 1 0,0-6-49 0,-4-1-12 0,4 1 0 0,-4-3 0 0,4 2 156 0,-3-2 29 0,3 0 6 0,0-1 1 31,-4-2-52-31,4-1-9 0,-3 1-3 0,-1-1 0 0,-3-3-51 0,4 4-10 16,-4-7-3-16,0-3 0 0,-4-3-51 0,0-3-13 31,1-7 0-31,-1-2 0 0,1-4 0 0,-1 13 0 0,4-4 0 0,-3 1 0 16,-1 0 28-16,0 2 4 0,4 1 0 0,0 6 0 0,0 0-24 0,-3 0-8 0,3 7 0 0,-1 2 0 15,1 1-33 1,4 8-7-16,-1 1 0 0,4 3-1 0,0 0-114 15,0 13-22-15,4-1-5 0,-1 7-1208 0</inkml:trace>
  <inkml:trace contextRef="#ctx0" brushRef="#br0" timeOffset="193338.97">15339 9679 2876 0,'3'6'64'0,"-3"0"12"0,4-2 4 0,3 2 0 0,-4 0-64 0,4 0-16 15,4-2 0-15,0 2 0 0,-1-6 55 0,1 3 8 16,3-3 1-1,0-3 1-15,0 3 13 0,7-6 2 0,-3 2 1 0,3-5 0 16,-3 3-27-16,3-7-6 0,0 1 0 0,-3-1-1 16,-1-3-38-16,1 1-9 0,0-1 0 0,-4-3 0 0,0 0 0 0,0 1 10 15,-3-1-10-15,-4 0 10 0,0 6-10 0,-4 1 0 16,1 3-10 0,-8 2 10-16,4 1 0 0,-3 3 16 0,-4 3-1 0,0 3-1 0,-4 3-5 0,0 4-1 31,1 2 0-31,-4 7 0 0,3 0-8 0,-3 3 0 0,3 3-10 0,-3 6 10 15,0 1 0-15,4-4 0 0,-1 0 0 0,0 0 0 16,8-3-20-16,-1 0 3 0,4-3 0 16,0 0 0-16,4-3 26 0,-1 0 6 0,5-7 1 0,-1 1 0 0,3 0-16 15,-3-7 0-15,4 0 0 0,-1-6 0 0,8 0 0 0,-4-3 0 0,4-3 0 0,-1-4 0 16,5-2 0 0,-5-4 0-16,1 0 0 0,-1-2 0 0,1-4 0 0,-4 0 0 15,0 0 0-15,0 0 0 16,1 3-23-16,-5 0-1 0,4-3 0 0,-3 3 0 15,-4 1-4-15,0 5 0 0,-4-3-1 0,5 1 0 0,-5 2 15 0,1 4 3 0,-4-1 1 0,3 4 0 0,-3 0 10 16,0 6 0 0,0 0 0-16,0 0-8 0,-3 3 20 0,-4 3 5 15,-1 4 1-15,1 2 0 0,0 1 12 0,0-1 2 0,-3 4 1 0,3 0 0 16,-4-1-15-16,4 4-3 0,0-3-1 0,3-1 0 16,1 4 0-16,-1-3 0 15,4 0 0-15,0-4 0 0,0 1-14 0,4-1 9 16,-1-2-9-16,5-4 8 0,-1 0-5 0,0-3-3 0,0 0 0 0,0-3 0 15,3-3 0-15,-3 0 0 0,0 0 0 0,4-6 0 16,-4-1 0-16,0-2 0 16,0-1 0-16,0 1 0 0,0-1 0 0,-3 1 0 0,-1-1 0 0,1 0 0 0,-4 4 0 0,0 0 0 31,0-4 0-31,0 7-10 0,-4-4-15 0,4 7-3 0,0-3-1 0,0 6 0 16,-3 0 48-16,3 0 9 0,-4 3 3 0,1 3 0 31,-1 1-50-31,1 2-9 0,3 4-3 0,3 2 0 0,-3 1 31 0,4 0 0 0,-1-1 0 15,4 1 0-15,0 0 19 0,0 2 9 0,1-5 3 0,-1 3 0 16,3-7-50-16,1 4-9 0,-1-4-3 0,1-3 0 0,-1 1 51 0,1-4 9 16,-4-3 3-16,4-3 0 0,-4-1-24 0,0 1-8 15,-4-6 0-15,4 0 0 0,-3-4 0 0,-1 4 0 16,1-4 0-16,-4 0 0 0,4-2 0 0,-4 2 0 0,0-2 0 0,-4 2 0 16,4-3 0-16,0 1 0 0,-4-1 0 0,4 0 0 15,0-2 0-15,-3 2 0 16,3-3 0-16,0 3 0 0,0 4 0 0,0-1 0 15,3 1 0-15,-3 5 0 0,4 1 0 0,0 0 0 0,-1 0 0 0,4 3 0 16,0-1 0-16,0 1 0 16,0 3 0-16,7 3 0 0,-3-3 0 0,0 7 0 15,3-4 0-15,-4 3 0 0,1 0 0 0,-1 4 0 0,1-4 0 0,0 3 0 32,-1-2-80-32,1 2-12 0,-4-3-2 0,3 4-1 15,-3-4-135-15,0 0-27 0,1-3-6 0</inkml:trace>
  <inkml:trace contextRef="#ctx0" brushRef="#br0" timeOffset="193628.37">16355 9855 3189 0,'0'0'70'0,"-4"3"14"0,4 3 4 0,0-6 2 0,0 0-72 0,0 0-18 0,0 0 0 0,0 0 0 16,0 0 88-16,0 0 15 0,-3-3 2 0,3-3 1 0,0-4-76 0,0 1-15 16,0-1-3-16,0-2-1 15,0-1 7-15,3-2 2 0,-3 2 0 0,4 0 0 0,-1-2-20 0,1-1 0 31,-1 0 0-31,4 1 9 0,-3 2-9 0,-1-2 0 0,5 2 0 0,-1 0 0 0,0 1 0 0,0 3 0 0,0-4 0 0,3 4 0 16,1 2 0-16,-4 1 0 16,4 0 0-16,-4 3 0 0,3 3 0 0,4 3 0 15,0 3 0-15,1 7 0 0,-1-4 0 0,-4 7 0 16,1 2 0-16,-1 8 0 16,1-5 0-16,-4 1 0 0,-3 4 0 0,-1 2 0 15,1 0-26-15,-4-3-5 0,0 0-1 0,0 0 0 0,0-3 52 0,0-3 9 0,0 0 3 0,3-7 0 31,-3-2-128-31,4-4-26 0,-4-6-5 0,0 0-1383 16</inkml:trace>
  <inkml:trace contextRef="#ctx0" brushRef="#br0" timeOffset="194004.36">16792 9939 2649 0,'0'0'58'0,"0"0"12"0,0 0 2 0,-3-3 4 0,-1-3-61 0,1 3-15 0,-1 0 0 0,4-4 0 0,-3-2 156 0,-1 3 29 16,4-4 6-16,0 4 1 0,-3-4-103 0,3 1-20 0,0-3-4 0,-4-1-1 16,0 0-51-16,4 1-13 15,0-1 0-15,-3-2 0 0,-1-1 0 0,1 3 0 0,-1-2 0 0,1 2 0 16,-1-2-48-16,-3 2-13 0,0-3-3 0,4 4-1459 15</inkml:trace>
  <inkml:trace contextRef="#ctx0" brushRef="#br0" timeOffset="194162.65">16641 9425 2941 0,'-11'6'64'0,"11"-6"14"0,-4 7 2 0,1-4 4 0,3-3-68 0,0 0-16 16,0 6 0-16,3 0 0 0,1 4 58 0,-1-4 8 0,5-3 2 0,-1 3 0 0,3-3-54 0,1 1-14 15,-1 2 0-15,1-3 0 32,3 0-47-32,0 0-14 0,-3 3-3 0,3 1-1 0,3-1-119 15,-2 3-23-15,-1 4-5 0,0 0-536 0,-4-1-107 0</inkml:trace>
  <inkml:trace contextRef="#ctx0" brushRef="#br0" timeOffset="194939.09">16887 9814 2649 0,'0'0'58'0,"0"0"12"0,0 0 2 0,0 0 4 0,0 0-61 0,0 0-15 16,0 0 0-16,0 0 0 0,0 0 105 0,0 0 19 15,4-10 3-15,0 1 1 0,3-4-52 0,-4 1-9 0,1-1-3 0,3 1 0 16,0-4-36-16,3 4-7 16,-3-4-1-16,4 0-1 0,3 1-5 0,0 2-1 15,0 0 0-15,-3 4 0 0,3 3-4 0,-3 0-1 0,3 2 0 0,-4 1 0 32,1 3 12-32,-1 3 3 0,-2 4 0 0,-1 2 0 0,0 4-23 0,0 5 0 15,-4 4 0-15,1 3 8 0,-4-3-8 0,0 7 0 0,-4-1 0 0,-3 0 0 16,4 0 0-16,-1-3 0 0,4 0 0 15,-3-6 0-15,3 0 27 0,-4-3 4 16,4-4 1-16,0-2 0 16,0-4-52-16,0-6-9 0,0 0-3 0,0 0 0 0,4-6-60 0,3-4-13 0,0-2-3 0,0-7 0 31,0 3-43-31,3-3-9 0,-3-3-1 0,4 1-1 16,0-1-115-16,-4-4-23 0,3 1-5 0,1 0-1 0,3 3 142 0,-3 0 29 0,-4 0 6 15,3 4 1-15,-3 5 181 0,-3 1 37 0,3 2 7 0,-7 10 2 16,0 0 186-16,0 0 38 0,-4 10 7 0,1 2 2 15,-1 1-150-15,1-1-30 0,-4 1-5 0,3 2-2 0,1-2-13 0,-1 3-4 16,1-4 0-16,3 1 0 16,0-1-102-16,0-2-26 0,0 2 0 15,3-2 0-15,1-4 0 0,3 0 0 0,-4 0 0 0,8-2 0 0,-8-1 0 0,8-3 0 32,-4 0 0-32,0-3 0 0,0-4 0 0,4 1 0 0,-4 0 0 0,0-4 0 15,0 1 0-15,-4-4 0 0,1 1 0 0,-1-1 0 31,1-2-46-31,-4 2-14 0,0 1-4 0,0-1 0 0,0 4 52 0,3 2 12 0,-3 1 0 0,0 6 0 16,0 0 0-16,0 0 0 0,0 0 0 0,7 9 0 0,1 4 0 0,2 3 0 16,-3 3 0-16,0 6 0 0,4 3 0 0,-1 3 0 15,1 4 0-15,3 2 0 0,-3-2 48 0,3 2 13 16,0 4 3-16,-4 3 0 0,-2 0-52 0,-1 0-12 16,-4 6 0-16,1 3 0 0,-1-2 0 0,-3 2 0 15,0 0 0 1,0 4 0-16,-3-7 0 0,-1 0 0 0,-3-3 0 0,-4 3 0 0,1-6 0 15,-4-6 0-15,0-7 0 0,0-3 0 0,-1-6 0 0,-2-3 0 16,-4-7 0-16,-4-2 0 0,0-10 0 0,1-3 0 16,-1-10 0-16,4-6 0 0,-4-6 0 15,7-3 0-15,-3-3 0 0,7-7 0 0,0 0 27 0,3-2 2 16,1-4 1-16,6-3 0 16,1 0-48-16,6-3-10 0,1 3-1 0,6 0-1 0,1 3 30 15,7 0 0-15,-1 3 0 0,4 0 0 0,8 7 0 0,-1 2 0 16,4 1 0-16,3 3 0 0,0 3 20 0,0 6 9 15,4-3 3-15,0 6 0 0,-4 4-52 0,-6-1-9 0,2 7-3 0,-6 3 0 0,-4 3 32 0,-3 3 0 32,-1 0 0-32,-6 3 0 0,0 1 0 0,-8-1 0 15,4-3 0-15,-7-3 0 0,0 0 0 0,-3 6 0 0,3-6 0 0,-4 7 0 16,-6-4-109-16,-1-3-16 0,4 0-3 0,0-3-1331 16</inkml:trace>
  <inkml:trace contextRef="#ctx0" brushRef="#br0" timeOffset="195157.51">17748 9867 3822 0,'-10'6'108'0,"10"-6"24"0,0 0-105 0,0 0-20 0,0 0-7 0,0 0 0 31,0 0 0-31,0 0 0 0,0 0 0 0,0 0 0 0,7-3 0 0,0 0 0 16,-4 0 0-16,1-3 0 16,3-1-26-16,0-2-5 0,4 0-1 0,-1-1-1574 0</inkml:trace>
  <inkml:trace contextRef="#ctx0" brushRef="#br0" timeOffset="203342.54">2177 11391 3464 0,'0'0'99'0,"0"0"20"0,0 0-95 0,0 0-24 0,0 0 0 0,0 6 0 16,0-6 0-16,3 6 0 0,4 4 0 0,-3-7 0 16,3 0 0-16,-4-3 0 0,4 3 0 0,8-3 0 0,-12 3 0 0,4-3 0 31,4-3 0-31,3 0 0 0,-4 0 0 0,1 0 0 0,0-3 0 0,3 2 0 16,-4-2-98-16,4 3-24 0,8-3-5 0,-8 0-1 15,7-1-96 1,0 4-20-16</inkml:trace>
  <inkml:trace contextRef="#ctx0" brushRef="#br0" timeOffset="203957.75">3157 11353 2188 0,'0'0'48'0,"0"0"11"0,0 0 1 0,0 0 1 0,-3-6-49 0,3 0-12 0,0 3 0 0,0-4 0 0,-7 1 156 0,3 3 29 16,4-3 6-16,-3-1 1 15,-4 4-93-15,3-3-19 0,-3 3-3 0,4 0-1 16,-8 3-16-16,7 0-3 0,-6 0-1 0,3 0 0 16,-4 3-19-16,4 3-4 0,-3 4-1 0,-1 5 0 15,4 1-15-15,-4 6-3 0,4 0-1 0,-3 0 0 0,-1 6 2 0,11-9 0 16,-7 3 0-16,4-3 0 15,3-1-23-15,0-2-5 16,0 3-1-16,3-7 0 0,4 4 14 0,-7-3 0 0,11-4-10 0,-1-3 10 0,-6-6-18 16,6-3 1-16,1-3 0 0,0-4 0 0,-1-2 0 0,-3-7 0 15,4 0 0-15,-1-3 0 16,1 0 17-16,0 0 0 16,-1 4 0-16,1-1 0 0,-8 0-11 0,8 3 11 0,-8 4-10 0,4 2 10 15,-3 1 0-15,3 3 0 0,-7 6 0 0,0 0 0 0,4 3 0 0,3 6 0 0,0-2 0 0,0 5 0 31,-7 1 23-31,3 2-3 0,4 1 0 0,-3 3 0 0,3 3 11 0,-7-3 1 16,3-1 1-16,8 4 0 0,-11 0-24 0,11-3-9 0,-11 3 0 16,10-3 9-16,-10-3-9 0,7-1 0 15,0-2 0-15,4-4 8 16,-1-3-43-16,1-2-9 0,7-8-1 0,-1-2-1 16,-3 0-70-16,8-7-13 0,-8 1-3 0,0-4-1 15,0-3-113-15,4-3-22 0,-4 4-5 0,-4-4-762 0</inkml:trace>
  <inkml:trace contextRef="#ctx0" brushRef="#br0" timeOffset="205274.37">3577 11363 2322 0,'0'0'51'0,"0"0"10"0,0 0 3 0,0 0 1 0,0 0-52 0,0 0-13 15,0 0 0-15,0 0 0 0,-3 0 127 0,-1 6 22 0,-3 0 5 0,4 4 1 16,-5-1-66-16,8 4-13 0,-3 2-2 0,3 1-1 0,-7 0-17 0,7-1-4 31,-4 1-1-31,8 3 0 0,-4 0-17 0,0-4-3 0,7-2-1 0,-4-7 0 16,5 4-19-16,-5-4-11 0,4-6 12 0,0 3-12 31,0-3 32-31,4-3 0 0,-1 0 0 0,-3-4 0 0,4 1-32 0,0-3 0 0,-1-1 0 0,-3-2 0 16,0-1-44-16,4-2-16 0,-4-4-4 0,-4 3 0 0,5 4 52 0,-8-1 12 0,0 0 0 15,0 1 0 1,0 2 0-16,0 4 0 0,-8 3 0 0,8 3 0 16,-3-3 8-16,3 3 5 0,-7 0 1 0,3 6 0 0,4 4-22 0,-7 2-5 15,7 1-1-15,0 9 0 0,7 3 39 0,-7 3 8 16,4 3 2-16,3 7 0 0,-4 0-5 0,5 2-1 15,-1 4 0-15,3 0 0 0,-3-3-13 0,4 0-2 16,-8-4-1-16,4 1 0 16,0 0 5-16,1-4 1 0,-5-3 0 0,4 4 0 15,-7-1-14-15,0-2-5 0,0-1 0 0,0 0 0 16,-7-6 0-16,4-3 0 0,-5-3 0 0,5-6 0 0,-4-1 0 0,0-5 0 16,-4-7 0-16,1-4 0 0,-1-2 0 0,0-6 0 15,1-7 0-15,-1-3 0 0,-3 0-26 16,11-6-5-16,-8 3-1 0,-3-4 0 0,7 4 52 0,3-3 9 15,4 0 3-15,-7 0 0 0,14 3-32 0,-7 0 0 16,0-1 0-16,7 1 0 0,1 0 0 16,2 3-10-16,-6-3 2 0,6 3 0 0,4 0 8 0,-3 4 0 0,-1-4 0 15,1 3 0-15,3 3-10 0,4-3 0 0,-4 4 0 16,7-1 0-16,-7 3 10 16,7-2 0-16,-7 2 0 0,8 1 0 0,-8 2 0 0,7 1 0 0,-10-4 0 15,3 1 0-15,0 5 0 16,-4-2 0-16,1 0 0 0,-1 2 0 0,1-2 0 0,-7 3 0 15,3-4 0-15,-4 4 0 0,4-3 0 0,-3 2 0 0,-1-2 0 0,-3 3 0 0,0 3 0 0,0-4 8 16,0 1-8-16,0 6 0 0,0 0 9 0,-3-3-9 16,-4 3 12-16,0 3-12 0,7 0 8 0,-11 3-8 15,4 4 0-15,3-1 0 0,-3 4 9 0,4 2-9 16,-1 4 0-16,-3 0 9 16,4 0-9-16,-4 0 0 0,7-4 0 0,0 1 8 0,0 0-8 0,0-1 0 15,7-5 0-15,-7 2 8 16,3-5-5-16,4 2-3 0,0-6 0 0,4 3 0 15,-4-6 0-15,4 4 0 0,-4-8 0 0,3 1 0 0,1-3 0 0,-4 0-8 0,4-1 8 0,3 1 0 32,-4-3 0-32,-6-1 0 0,6-2 0 0,1-1 8 15,-8 4-34-15,4-4-5 0,4-2-1 0,-7 2 0 16,-1-6 52-16,1 4 9 0,3-1 3 0,0 3 0 0,-7 1-24 0,3-1-8 0,4 1 0 0,-7 2 0 16,4-2 0-16,-4 2 0 15,3 1 0-15,1 0 0 16,-1 5 0-16,-3 4-8 0,0 0 8 0,11-3 0 0,-11 3 0 0,0 0 0 0,4 3 0 0,3 4 0 31,3-1 0-31,-3 0 0 0,4 4 0 0,-4 2 8 16,3-2-34-16,1 2-5 0,3-2-1 0,-3 5 0 0,-4 1 52 0,0 0 9 0,3-1 3 0,1 4 0 15,-7-3-24-15,3-1-8 16,-4 1 0-16,8-3 0 0,-11-1 0 0,3-2 0 0,4-1 0 16,-3-3 0-16,-4-6 0 0,0 0 0 0,0 0 0 0,0 0 0 0,0 0 0 0,0 0 0 15,0 0 0 1,0-3 0-16,7-3 0 0,-7 0 0 0,0-4 0 15,0 4 0 1,0 0-26-16,0-1-5 0,0 1-1 0,0 6 0 0,0 0 44 16,0 0 9-16,0 0 2 0,0 0 0 0,0 0-31 0,0 0-7 0,0 0-1 0,0 0 0 0,0 0 0 0,0 0 0 15,0 0 0-15,0 0 0 0,0 0 16 0,0 0 12 16,0 0-3 0,0 0 0-16,0 0-9 0,0 0 0 0,0 0 0 15,0 0 0-15,0 0 0 0,3 6-16 0,-3-2 4 0,0-4 1 0,4 6 11 16,-4-6 11-16,0 0-3 0,0 0 0 0,0 0 0 0,0 0 0 0,0 0 0 0,0 0 0 31,0 0-8-31,0 0 0 0,3-6-10 0,5-1 10 16,-8-5 0-16,7 2 0 0,-7-5 0 0,3-1 0 0,-3 0 0 0,7 4 0 0,-7-1 0 0,4 1 0 31,-4-4 0-31,3 3 0 0,4 1 0 0,-3-1 0 0,3 4 0 0,-4 0 0 16,4 2 0-16,-3-2 0 0,3 3 0 0,0-1 0 0,0 1 0 0,4 0 0 15,-8 3 0 1,4 3 0-16,0 0 0 0,4 0 0 15,-4 3 17-15,4 3 10 0,-4 3 1 0,3 1 1 0,1 6-46 0,-4-1-10 0,3 4-1 0,-2 0-1 16,-1 0 29-16,-4 3 0 16,4 0 0-16,-3 0 0 0,3-1 0 0,-4-2 0 15,4-3 0-15,-3 0 0 0,-1-1 0 0,-3-2 0 16,7-4 0-16,-7 1 0 0,0-10 0 0,0 0 0 0,0 0 0 0,0-7 0 16,4-2-58-16,-4-4-6 15,7-2 0-15,-7-4-1 0,0 3-101 0,4 1-20 0,-4 2-4 0,0-3-1102 16</inkml:trace>
  <inkml:trace contextRef="#ctx0" brushRef="#br0" timeOffset="205489.25">4847 11529 2464 0,'0'9'70'0,"0"-2"14"16,0-1-67-16,0 0-17 0,4 0 0 0,-4 1 0 0,3-1 116 0,-3-6 19 0,0 0 4 0,0 0 1 15,7 3-15-15,-7-3-2 0,4-3-1 0,6 0 0 16,-10-3-42-16,4-4-8 0,-1-2-1 0,1-1-1 16,0 0-44-16,-4 1-9 0,3-1-1 0,-3 1-1 15,4-7-1-15,-4 3 0 16,0-2 0-16,-4-1 0 0,4 0-14 0,-3-3 0 16,-5 0 8-16,5-3-8 0,-1 0-16 0,-6 0-7 0,3 3-1 0,0 0 0 31,-4 3-88-31,4 3-19 0,-4 4-3 0,4-1-850 15,-3 7-171-15</inkml:trace>
  <inkml:trace contextRef="#ctx0" brushRef="#br0" timeOffset="205650.62">4653 11432 3254 0,'0'0'72'16,"4"0"14"-16,10 0 3 0,3-3 3 0,-2 3-74 0,6 0-18 0,0-4 0 0,4 1 0 0,-8 0 74 0,8-3 11 0,-4 3 3 0,4-4 0 0,-4 4-88 0,0-3-10 15,4 3-6-15,-4 0 0 0,-7 0 6 0,7 0 2 16,-7 3 0-16,4-4 0 16,-4 4-128-16,0 0-24 0,0 0-6 0,4-3-765 15,-11 3-153-15</inkml:trace>
  <inkml:trace contextRef="#ctx0" brushRef="#br0" timeOffset="206904.56">6184 11278 2703 0,'-7'3'60'16,"0"0"12"-16,-3 0 2 0,6 1 2 0,-10-1-61 0,3 3-15 0,1 0 0 0,-4 4 0 0,3-1 81 0,0 4 14 16,1-4 2-16,-1 4 1 0,1 2-42 0,-1-2-8 15,1-1-1-15,-1 1-1 0,4 3-9 0,0-4-1 0,3-2-1 0,-3-1 0 32,0 0-11-32,4 1-3 0,3-4 0 0,-4 3 0 0,4-5-7 0,0-4-2 15,0 0 0-15,0 0 0 0,0 0-12 0,0 0 0 0,0 0 0 0,7 0 0 31,0-7 0-31,0 1 0 0,0 3 0 0,0-3 0 0,4-1 0 0,0 1 0 16,-8 0 0-16,8 0 0 0,-1 2 0 0,1-2 0 0,-4 3 0 0,3 0 0 31,-2 0 0-31,2 3 0 0,1 0 0 0,-4 0 0 0,0 0 0 16,0 0 0-16,0 3 0 0,0 3 0 0,-3-3 0 0,3 0 11 0,-7-3-11 0,3 4 10 16,4 2 11-16,-3-3 3 0,-1 0 0 0,-3-3 0 15,7 6-14-15,-7-6-2 0,0 3-8 0,7 4 12 0,0-4-12 16,-3 3 9-16,-1 0-9 0,4 1 8 15,1-4-8-15,2 0 0 0,-3 0 0 16,0 0 0-16,4 0 0 0,-1 0 0 0,-6-3 0 0,3 0 0 16,0 0 0-16,0 0 8 15,4-3-8-15,-8 0 8 0,-3 3-8 0,7-3-16 0,-7 3 4 0,0 0 1 16,4-3 11-16,-4 3-8 0,0 0 8 0,0 0-8 31,0 0-30-31,3-3-6 0,1-3 0 0,-4 6-1 16,0 0-82-16,0 0-16 0,0 0-3 0,0 0-1 0,10 0-118 0,-3-4-24 0</inkml:trace>
  <inkml:trace contextRef="#ctx0" brushRef="#br0" timeOffset="207470.09">6668 11250 2188 0,'0'0'48'15,"0"-6"11"-15,3-1 1 0,-3 4 1 0,0-3-49 0,0 0-12 0,0-1 0 0,0 1 0 0,0 3 146 0,0 3 26 0,0 0 6 0,0 0 1 16,0 0-82-16,-7 0-16 0,3 0-3 0,-6 3-1 16,3 3 12-16,0 4 3 0,-4 2 0 15,8 4 0-15,-8 3-45 0,0 0-9 16,1 3-2-16,3 3 0 0,0 0-10 0,0-3-2 0,0 0-1 0,3 0 0 15,1-4-15-15,3-2-8 0,0 3 10 0,0 0-10 16,3-7 8-16,1 4-8 0,-1-4 0 0,1-2 0 0,3-1 0 0,0-2 0 16,3-4 0-16,1 0 0 15,0-3-11-15,-1 0-1 0,4-6-1 0,4-4 0 16,-7 1-53-16,6-4-10 0,-3 1-3 16,4-4 0-16,3 0-39 0,-7 1-8 15,0-7-2-15,4 0 0 16,-4 0-64-16,4 0-14 0,-1 0-2 0,-3 0-1 0,1-3-9 0,-1 3-2 0,0 0 0 15,-4 0 0-15,-3 0 152 0,4 3 31 0,-4 4 5 16,0-1 2-16,0-3 58 0,0 3 11 0,-3-2 2 0,3 5 1 0,-4 0 69 0,1 4 13 16,3 0 4-16,-7 2 0 15,3 4-25-15,-3 3-5 0,0 0-1 0,0 0 0 0,7 3 25 0,1 7 5 0,-5-1 1 0,4 7 0 16,-3 0 0 0,-1-1 0-16,1 7 0 0,3 3 0 15,-4 3-52-15,1 1-9 0,3 2-3 0,-4-3 0 0,4 4 0 0,-3-7 0 0,3 0 0 0,-3 0 0 31,3 0-51-31,-4-3-13 0,4 0 0 0,-3 0 0 16,3 0 0-16,0-7 0 0,-4 1 0 0,4 0 0 0,-3-7 0 0,-1-3 0 16,1-2 0-16,-4-4 0 15,0 0-100-15,0 0-22 0,4-7-5 0,-4-2-1 0,0-7-102 0,0 1-21 16,-4-4-4-16,0 0-1 0</inkml:trace>
  <inkml:trace contextRef="#ctx0" brushRef="#br0" timeOffset="207887.62">6925 11441 2451 0,'0'0'54'0,"0"0"11"0,0 0 3 0,-3 6 0 32,3-6-54-32,0 0-14 0,0 0 0 0,0 0 0 0,3 7 56 0,4-1 8 0,4 0 1 0,-1-3 1 15,1-3-21-15,-1 0-4 0,5-3-1 0,-1 3 0 0,0-3-9 0,3 0-3 16,-2-3 0-16,2 3 0 0,1-4-10 0,3-2-2 16,0-1-1-16,0-2 0 31,0-1-36-31,1 1-7 0,-1-4-2 0,0-3 0 0,4 4 45 0,-4-4 9 15,0 0 1-15,0 0 1 0,-3 4-26 0,-4 2 0 0,0 4 0 0,-3-4 0 16,-4 4 0-16,3 2 0 0,-3 4 0 0,-3 0 0 16,-1 0 50-16,-3 3 5 0,0 0 1 0,-3 6 0 0,-4 4-8 0,-4 2-2 0,1 1 0 15,-5 2 0 1,1 1 12-16,-3 0 2 0,-1 3 1 0,4-1 0 16,-4-2-34-16,4 3-7 0,4-3-2 0,-1-4 0 0,4 1-1 0,0-1 0 15,3-2 0-15,1-4 0 0,-1 0-12 0,4 0-5 16,0-6 0-16,0 0 0 15,0 0 0-15,7 0 0 0,4-3-10 16,3 0 10-16,0-3 0 0,0 3 0 0,4-7 0 0,3 4-8 0,-3-3 8 16,3 2 0-16,0 4 0 0,0-3 0 15,-3 3 0-15,3 0 0 0,-3 0 8 0,-1 3-8 0,-3 3 0 16,1 0 0-16,-5 3 0 0,1 0 0 0,-4 7 0 0,0-1 0 0,-4 1 0 0,1 0 8 31,-8 5-6-31,4-2-2 0,-3 3 0 0,-4 0 0 0,0-1 0 0,-4 1 0 16,-3-3 0-16,0 0 0 0,0-1 0 0,-7-2 0 0,3-4 0 0,-3 1 0 31,0-4-72-31,0 0-13 0,-4-3-3 0,4 0-951 16,0-3-189-16</inkml:trace>
  <inkml:trace contextRef="#ctx0" brushRef="#br0" timeOffset="208595.08">8594 11435 2019 0,'0'0'57'0,"0"0"13"0,0 0-56 0,-4-6-14 0,4-1 0 0,-3 1 0 16,3 0 108-16,0-1 18 0,-4 1 4 0,4 0 1 15,-3 0-24-15,3-1-5 0,-4 1-1 0,4 0 0 0,-3 3-13 0,-1 0-4 32,-3 3 0-32,0 0 0 0,3 3-8 0,-3 0-3 0,-3 6 0 0,-1 1 0 15,1 2-9-15,-5 1-1 0,5 2-1 0,-1 4 0 0,1 0-50 0,3 0-12 31,0 3 0-31,0 0 0 0,-1-3 0 0,8-4 0 0,-3 1 8 0,3 0-8 16,0-4 0-16,3 1 0 0,-3-4 0 0,4-3 0 0,3-2 0 0,0-1 0 0,4-6 0 0,-1-1 0 31,1-5 0-31,3 0 0 0,0-4 0 0,4-6 0 0,-1 0-8 0,1 4 8 16,0-4-12-16,-1 3 12 0,-3 1 0 0,0 2 0 16,1 7 0-16,-5-1 0 0,1 7 0 0,-4 0 0 15,3 7 0-15,-3 2 0 0,1 4 12 0,-5-1 2 16,4 10 1-16,-3 0 0 0,-1 0 5 0,1 0 0 15,-4 3 1-15,3 0 0 0,1-3-15 0,-1-3-6 16,4 0 0-16,0 0 0 0,0-7 0 0,-3 1 0 0,7-4 0 16,-4-3 0-1,3-3 0-15,-3-6-15 0,4 0 5 0,-1-6 1 16,5-1-52-16,-1-5-11 0,-4-1-1 0,4-6-1 0,4 3-105 16,-4-3-21-16,-3 4-4 0,3-8-1096 15</inkml:trace>
  <inkml:trace contextRef="#ctx0" brushRef="#br0" timeOffset="208911.63">9049 11262 2833 0,'0'0'62'0,"-4"4"13"0,1-1 2 0,-4 6 3 15,0-3-64-15,0 4-16 0,-4 2 0 0,4 1 0 0,-4-1 65 0,4 4 10 16,-7 0 1-16,4-1 1 0,-1 1-10 0,-3-3-3 16,3 2 0-16,1-2 0 0,-1-4-13 0,4 4-3 15,0-4-1-15,0 1 0 0,3-4-24 0,4 3-5 16,0-9-1-16,0 0 0 15,4 3-17-15,7-3 0 0,-4 0 0 0,3-3 0 0,4 0 0 0,0-3 0 16,4 0 0-16,0-1 0 0,3-2 0 0,0 3 0 16,0-4-8-16,4 4 8 0,0 0 10 0,-1-1 8 15,-3-2 2-15,1 6 0 16,-1 0-3-16,-4 3 0 0,-2 0 0 0,-1 0 0 0,-4 6-17 0,-3 0 0 16,0 4 0-16,0 2 0 15,-3 1 0-15,-1 2 0 0,-3-2 0 0,0 3 0 0,-3 2 0 0,-1 1 0 16,-3 0 0-16,0 0 5 0,-3 0-5 0,-4-4 0 15,-1 1 0-15,-2 0 0 0,3-4 0 0,-4-2 0 0,0-1 0 0,1-3 0 32,-1 1-26-32,1-4-5 0,6-3-1 0,-3 3 0 15,3-3-230-15,4-3-46 0,-10-13-10 0,9 13-2 16</inkml:trace>
  <inkml:trace contextRef="#ctx0" brushRef="#br0" timeOffset="209935.05">10195 11087 2649 0,'0'0'58'0,"0"0"12"0,0 0 2 0,0 6 4 0,4 3-61 16,-4 1-15-16,3 6 0 0,4-4 0 0,0 4 105 0,1 6 19 0,-1 0 3 0,3 6 1 31,1 0-68-31,3 0-14 0,-4 1-2 0,5 2-1 16,-5-3 9-16,1-6 1 0,3 0 1 0,-4 0 0 0,5-3-16 0,-5 3-3 0,1-3-1 0,-1-4 0 0,1 1-14 15,-1-7-2 1,-3 4-1-16,1-4 0 0,-1 1-7 0,0-4-2 16,-4-3 0-16,-3-3 0 0,0 0-8 0,0 0 0 0,0 0 0 0,0 0 0 15,0 0 0-15,0 0 0 0,0 0 0 0,-10 0 0 0,3 0 0 16,-8-3 0-16,1 3 0 0,0 0 0 16,-3-3 0-16,-1 0 0 15,0-4 0-15,1 4 0 0,-1 3 0 0,0-3 0 0,1 3 10 0,-1 0-1 0,4 3-9 0,-4 0 0 31,4 1 0-31,4 2 0 0,-1 3-10 0,0-3 2 0,4 4 0 0,0 2 0 16,0 1 8-16,4 0 0 0,-1-1 0 0,4 1-8 0,0 2 8 0,0-2 0 31,4-1 0-31,-1 4-8 0,1-7 8 0,-1 1 0 0,4-1 8 0,-3 1-8 16,7-4 0-16,-4-3 0 0,0 0 0 0,3 0 0 0,4-3 0 0,-3 0 0 0,3-3 0 0,4 0 0 31,-1-3 0-31,1 0 0 0,0-4 0 0,3 1-8 0,3-4 8 16,-2 4 0-16,2-4 0 0,5 4 0 0,-8-1 0 0,3 1 0 0,-6 3 0 0,3-1 0 31,-3-2 0-31,-1 3 0 0,1 0 0 0,0-1 0 16,-4 1 0-16,0-3 0 0,0-1 0 0,0 1 0 0,-3-4-12 0,3 4-8 15,-4-7 0-15,-2 7-1 0,-1-4 21 16,0 4 0-16,0-4 0 0,0 1 0 0,-4 2 0 0,1 1 0 0,-1-1 0 16,-3 1 0-16,4 0 21 0,-4 2 9 0,0 1 2 0,0 0 0 31,-4 0-52-31,4 6-9 0,-3-4-3 0,-1 1 0 0,-3 3 51 15,0 0 9-15,0 3 3 0,0 1 0 0,-4-1-31 16,4 0 0-16,-3 3 0 0,-1 4 0 0,1-1 0 0,-1 3 8 0,4 1-8 0,-4 3 4 16,4 2-4-16,-3-2 0 15,3 3 0-15,3 0 0 0,1 0 0 0,3-4 0 16,0 4 0-16,0-3 0 16,3-4-28-1,4 4-3-15,-3-3 0 0,3-4 0 0,0 0 31 0,4 1 0 0,-1-4 0 0,4-3 0 16,-3-3 0-16,3 0 0 0,4-3 0 0,-4-3 0 0,3-1 20 0,-3-2 9 0,1 0 3 0,2-1 0 15,1-2-24-15,-4-1-8 0,4 1 0 0,-1-1 0 16,-3 4-77-16,0-4-15 0,1 1-4 16,-5-1 0-16,1-3-76 0,-1 4-16 15,1-1-4-15,-4-2-1100 0</inkml:trace>
  <inkml:trace contextRef="#ctx0" brushRef="#br0" timeOffset="210272.38">11031 11272 2559 0,'0'0'56'0,"0"0"12"0,0 0 3 0,0 0 1 0,-3-6-58 0,3 6-14 15,-4-4 0-15,4 4 0 0,0 0 112 0,-3 7 19 16,-4-1 4-16,0 0 1 16,3 4-53-16,-3-1-11 0,0 7-1 0,0-1-1 15,0 4-18-15,-4-3-3 0,4 3-1 0,-3-1 0 0,3 1-11 0,-4-3-2 0,4 0-1 0,0-1 0 16,0-2-34 0,0-1 0-16,3 1-10 0,4-4 10 0,-3 1 0 0,6-4 0 15,1 0 0-15,-1-6 0 0,8 0 0 0,-4 0 0 0,4-3 0 0,-1-3 0 16,4 0 0-16,0-1 0 0,1-2 0 0,-1 0 0 15,3 2 0-15,1 1 0 16,-4 0 0-16,7 3 0 0,-7-1 0 0,4 4 0 0,-4 0 0 16,4 4 0-16,-4-4 0 15,-4 3 0-15,1 3 0 0,-4 0 0 16,0 1 0-16,-3 2 0 0,-1 0 0 0,1 4 0 0,-4-1 0 0,0 4 0 0,-4 3 0 0,1-3 0 16,-8-1 18-16,4 4 11 0,0-3 3 0,-4 3 0 0,1-4-24 0,-4-2-8 15,3-4 0-15,-3 1 0 16,3-1 0-16,-3-3 0 0,4-6 0 15,3 0 0-15,-4 0-40 0,4-6-8 0,0 0-2 0,3-4 0 16,1 4-110-16,3-3-21 0,0 2-5 16,0-2-1186-16</inkml:trace>
  <inkml:trace contextRef="#ctx0" brushRef="#br0" timeOffset="210471.31">11314 11714 2739 0,'0'0'60'0,"0"0"13"0,0 0 3 0,7 0 0 0,0-3-60 0,0 0-16 0,-4-1 0 0,4-2 0 16,0 0 115-16,-3-3 20 0,-1-1 4 0,1 1 1 16,0-1-60-16,-4-2-12 15,3 2-3-15,-3-2 0 0,0-1-36 0,0 1-7 0,-3-1-2 0,-5 4 0 47,5-7-52-47,-1 7-12 0,1-4-1 0,-4 1-979 0,0-1-196 0</inkml:trace>
  <inkml:trace contextRef="#ctx0" brushRef="#br0" timeOffset="210648.05">11201 11300 3110 0,'0'0'68'0,"0"0"15"0,-4 3 2 0,4-3 3 16,-7 6-71-16,4-2-17 0,3-4 0 0,0 0 0 0,3 6 0 0,1 3 0 0,3-3 0 0,0 1 0 31,7-4-99-31,-4 3-23 0,8 0-5 0,-4 1-1 0,4 2-167 15,-4-3-33-15,18 13-8 0,-11-6 0 0</inkml:trace>
  <inkml:trace contextRef="#ctx0" brushRef="#br0" timeOffset="211116.44">11479 11579 2508 0,'0'0'71'0,"4"9"16"0,-1 1-70 0,1-1-17 16,-4 1 0-16,0-4 0 0,0 0 157 0,4 1 28 0,-4-7 6 0,0 0 1 0,0 0-103 0,0 0-20 31,0 0-4-31,0 0-1 0,0-10 0 0,0 1 0 0,3-4 0 0,-3 1 0 16,0-7-51-16,4 3-13 0,-4-3 0 0,3 0 0 0,-3 1 0 0,4-1 0 31,-4 6 0-31,3-2 0 0,1 2 0 0,-1 1 0 0,1-1 0 0,-1 7 0 16,1 3 0-16,-4 3 0 0,0 0 0 0,10 6 0 0,-3 0 0 0,4 4 0 0,-4 2 0 0,0 1 0 15,4 2 0-15,-4 1 0 0,0 0 0 0,0-1 0 16,0 1 0-16,0 3 0 0,0 0 0 0,4-7 0 16,-4 4 0-1,7-7 0-15,-4 1 0 0,4-4 0 0,1 0 20 16,-1-3 2-16,0 1 0 0,0-8 0 0,4 1-22 0,-4-3 0 0,0 0 0 0,-4-4 0 15,4 1 0-15,-3-4 0 0,0 4 0 0,-1-7 8 16,1 4-8-16,-4-1-13 0,0-3 3 0,-4 1 1 16,1 2 9-16,0 1-13 15,-4-1 5-15,-4 1 8 0,0 2 0 0,1 4 0 0,-4 3 0 0,-4 3 0 16,4 0 0-16,-7 6 0 16,4 4 0-16,-5-1 8 0,1 7-8 0,0-1 0 0,0 7 0 0,0 0 0 15,3 0 12-15,4 0-4 0,0 0 0 0,4 3 0 31,3-6 3-31,3 3 0 0,1-6 0 0,3-4 0 0,0 1-8 0,4-4-3 16,3 0 0-16,0 1 0 0,0-1 0 0,0-2 0 0,-3-1 0 0,3 0 0 16,-4-3 0-16,4-3 0 15,0 0 0-15,1-3 0 0,-5-3-36 0,4-4-3 16,0-2-1-16,0-4 0 0,-3 4-114 0,0-1-23 0,-1 1-5 0,-3-1-1 0</inkml:trace>
  <inkml:trace contextRef="#ctx0" brushRef="#br0" timeOffset="211624.11">12277 11156 2898 0,'0'0'64'0,"0"0"12"0,3 6 4 0,1 3 1 31,-1 4-65-31,4 0-16 0,0-1 0 0,0 7 0 0,0-3 86 0,1 6 14 16,2-1 2-16,-3 1 1 0,0 0-39 0,4-3-7 0,-4 0-1 0,3 0-1 0,-2-4-20 0,2 1-4 31,-3-3-1-31,0-1 0 0,4-5-14 0,-4-1-4 0,0-3 0 0,-4 0 0 15,4 0-1-15,-7-3-1 0,0 0 0 0,0 0 0 16,0 0-10-16,0 0 0 0,0 0 0 0,0-6 0 16,-7 3 0-16,4 0 0 0,-8 0 0 0,4 3 0 15,-3-4 0-15,-1 4 0 0,-3 0 0 0,0 4 0 0,0 2 0 0,-4 3 0 16,0 4 0-16,1 6 0 0,-1-4 0 0,4 7 0 16,-7 0 0-16,7 0 0 15,0 3 0-15,7-3 0 0,0 3 9 16,3-3-9-16,4 0 9 0,4-3-9 0,3-3 12 0,0-1-3 0,3-5-9 15,1 2 0-15,3-6 0 0,0 1 0 0,4-7 0 0,-4 0 0 16,3 0 0-16,-2-3 0 0,2-4 0 0,-3 4 0 31,0-6 0-31,-3 3 0 0,3-4 0 0,-3 1 0 0,-1-1 0 0,-3 1 0 16,-3-1 0-16,3 1 0 0,-4 0 0 0,5 2 0 16,-5-2-77-16,-3 0-15 15,4-1-4-15,-4 4-938 0,3 0-188 0</inkml:trace>
  <inkml:trace contextRef="#ctx0" brushRef="#br0" timeOffset="212708.57">13328 11463 3016 0,'-11'6'67'0,"4"-6"13"0,0 3 4 0,0 1 0 0,0-4-68 0,0 3-16 0,0 3 0 0,0 0 0 0,3-3 76 0,-3 4 11 32,4-1 2-32,-1 0 1 0,4-6-21 0,0 0-4 0,0 0-1 0,0 6 0 15,-3 4-51-15,6-4-13 0,1-3 0 0,-1 4 0 0,-3-7 0 0,7 0 0 0,1 3 0 0,2-3 0 31,4 3 28-31,0-3 4 0,4 3 0 0,3-3 0 16,0 3-24-16,0-3-8 0,4 0 0 0,0 0 0 0,-4 0 0 0,4-3 0 0,-4 3 0 0,0-3 0 31,0 3 0-31,-3-3 0 0,-1 0 0 0,-2-1 0 16,-5-2 0-16,1 3 0 0,-1-3 0 0,1 3 0 16,-4-4-26-16,0 1-5 0,-3 3-1 0,3 0 0 15,-4 0 32-15,1 0 12 0,-1-1-1 0,-3 4 0 16,7 0-135-16,-3 4-28 0,6-4-4 0</inkml:trace>
  <inkml:trace contextRef="#ctx0" brushRef="#br0" timeOffset="213486.67">14640 11331 2188 0,'0'0'48'0,"-7"3"11"0,0 1 1 0,0-1 1 15,0 3-49-15,0-3-12 0,-4 3 0 0,4 1 0 16,-3-4 156-16,6 0 29 0,-3 0 6 0,0 0 1 0,0 0-104 0,4 1-21 31,-4-1-4-31,3 0-1 0,4-3 3 0,-4 6 1 0,-3 0 0 0,4 1 0 0,-4 2-53 0,3 4-13 0,-6 2 0 16,3-2 0-16,0 6 44 0,-4-4 7 0,0 7 1 0,4-3 0 31,-3 0-28-31,3 3-6 0,0-3-1 0,0-4 0 16,3 4-5-16,1-6-2 0,3 2 0 0,0-2 0 0,7-4-10 0,0-2 0 0,3-4 0 0,1-3 0 15,-1-7 0-15,5 4 0 0,-5-6 0 0,4-4 0 16,-3-2-17-1,3-1 4-15,0-3 1 0,-3 0 0 16,-4 1 12-16,3-1 0 0,-3 3 0 0,-3 3 0 0,-1-2 0 0,1 5 0 0,-4-2 0 0,0 2 0 16,0 1 0-16,-4 0 0 15,1-1 0-15,3 4 0 0,-4 3 0 0,4 3 0 16,0 0 0-16,0 0 0 0,0 0 0 0,-7 3 0 0,4 3 0 0,3 7 0 31,0 2 0-31,0 1 0 0,3 3 0 0,4 6 0 0,-3 3 0 0,6 4 0 16,1 5 0-16,0 4 0 0,3-3 9 0,0-1 5 0,3 1 1 0,-2-1 0 15,-1 1-24-15,0-3-5 0,0-1-1 0,-4 1 0 16,-2-1 38-16,-1 4 7 0,0-1 2 0,-4 4 0 0,-3-6-24 0,-3 2-8 16,-1-5 0-1,1-1 0-15,-4-6-26 0,-4-6-5 16,0 0-1-16,1-4 0 0,-1-5 52 0,-3-4 9 0,0 0 3 0,0-3 0 31,0-3-52-31,-4-6-9 0,4 0-3 0,-4-4 0 0,4-5 52 0,-3-4 9 0,3 0 3 0,-1-6 0 16,-2 0-24-16,3 0-8 0,0 0 0 0,-1 0 0 15,8 0-26-15,0 0-5 0,4-1-1 0,3 1 0 0,3 3 51 0,4-3 9 32,0 3 3-32,4 0 0 15,0 4-50-15,-1-4-9 0,4 3-3 0,0 0 0 0,1-3 31 0,2 3 0 0,-3-3 0 0,4 4 0 0,0-1 0 0,-1 0 0 16,1 3 0 0,-1 1 0-1,1-1-57-15,0 3-6 0,-1 1-1 0,-3 2 0 0,1 1-155 0,-5 3-31 0</inkml:trace>
  <inkml:trace contextRef="#ctx0" brushRef="#br0" timeOffset="213630.13">14965 11739 3340 0,'0'0'74'0,"-4"3"15"0,1 0 3 0,3-3 1 0,0 0-74 0,0 0-19 0,0 0 0 0,0 0 0 16,0 0 60-16,0 0 9 0,-4-6 2 0,1 0 0 15,-1-4-45-15,4-2-9 16,0-1-1-16,0 1-1 0,-3-1-7 0,3-3 0 15,0 1-8-15,0-1 12 16,-4 4-40-16,4-4-9 0,-3 0-2 0,-1-3 0 0,1 4-121 0,-1-4-25 0,-3 0-5 0</inkml:trace>
  <inkml:trace contextRef="#ctx0" brushRef="#br0" timeOffset="213810.57">14852 11256 3020 0,'-4'-3'67'0,"-3"0"13"0,4 0 4 0,-4 0 0 0,3-1-68 0,1 4-16 0,-1-3 0 0,4 3 0 0,0 0 78 0,0 0 12 31,0 0 2-31,0 0 1 0,0 0-61 0,0 0-12 0,0 0-2 0,11 7-1 16,-4-1-17-16,0 3 0 0,3-2-8 0,1 5 8 15,0-3-96-15,3 4-12 0,0-4-4 0,0 4 0 16,0-1-125 0,-3 1-26-16,10 12-5 0,-11-6 0 0</inkml:trace>
  <inkml:trace contextRef="#ctx0" brushRef="#br0" timeOffset="214458">15081 11472 2185 0,'0'0'48'0,"0"0"9"0,0 0 3 0,0 0 2 0,0 0-50 0,0 0-12 15,0 0 0-15,0 0 0 0,0-6 55 0,0 0 8 0,0 6 1 0,0 0 1 16,0 0 51-16,0 0 9 0,0 0 3 0,0 0 0 16,0 0-12-16,0 0-3 15,0 0 0-15,-3 9 0 0,3 1-27 0,0 2-6 0,0 1 0 0,0 6-1 16,3-4-63-16,-3 4-16 0,4 0 0 0,-1 0 0 15,1 0 0-15,3-1 0 0,3 1 0 0,1 0 0 16,-4-3 0-16,4-4 0 16,-4 1 0-16,3-1 0 0,-6 1 28 0,3-4 4 0,4-2 0 0,-1-4 0 15,1 0-24-15,3-3-8 0,-4-6 0 0,4-4 0 0,-3-2 0 16,0-1 0 0,-4-6 0-16,0 4 0 15,3-1-26-15,-3-3-5 0,0 0-1 0,1-3 0 16,-1 3 32-16,0 1 0 0,0-4 0 0,-4 6 0 0,4-3 0 0,0 7 0 0,-3-1 0 0,-1 4 0 15,1 2 0-15,-1-2 0 0,-3 6 0 0,4 0 0 16,-4 0 0-16,0 3 0 0,0 0 0 0,0 0 0 0,0 0 0 0,0 0 0 16,3 12 0-16,1 4 0 0,0-4 19 15,-1 1 9-15,1 3 3 0,3-7 0 16,-4 4-31-16,1-1 8 0,3 1-8 0,3-1 4 16,1-2-30-16,0-1-5 0,3-3-1 0,0-3 0 15,7-3 32-15,-3 0 0 0,-1 0 0 0,8-3 0 16,-4 0 0-16,4-3 0 0,-1 0 0 0,1-4 0 0,-4 1 20 0,-3-1 9 0,0 1 3 15,-4-4 0 1,-4 4-24-16,1 0-8 0,-4-4 0 0,-4 1 0 16,1 2 0-16,-4-2 0 0,-4 2 0 0,-3 1 0 0,0-1 0 0,-3 4 0 15,-1 3 0-15,1 0 0 16,-5 3 0-16,1 0 0 0,-3 3 0 0,3 6 0 0,-1 1 0 0,1 2 0 16,0 4 0-16,4 0 0 0,-1 2-26 0,1 1-5 15,2 0-1-15,1 3 0 0,4-3 32 0,6 3 0 16,1-3 0-16,-1 3 0 0,8-4 20 0,0-2 9 15,-1 0 3-15,8-1 0 0,-1-2-24 0,5-4-8 0,-1 1 0 0,0-1 0 16,0-6-26 0,0 0-5-16,-3 1-1 0,0-4 0 0,-1 0 32 15,1 0 0-15,-8-4 0 0,5 1 0 0,-8 0 0 0,0 0 0 16,0-3 0-16,-4 3 0 0,1-4 0 0,-4 1 0 16,0 0 0-16,-4 0 0 15,1-1-160-15,-1 4-25 0,1-3-6 0,-4 3-1 0</inkml:trace>
  <inkml:trace contextRef="#ctx0" brushRef="#br0" timeOffset="-213861.38">16626 11704 2664 0,'-3'7'59'0,"-4"-1"12"0,0-3 2 0,-4 3 1 0,4 1-59 0,4-1-15 31,-4 0 0-31,0 1 0 0,3-4 116 0,-3 0 21 16,7-3 4-16,0 0 1 0,-4 0-58 0,1 0-11 0,-1-3-2 0,1-7-1 0,-1 1-24 0,4-4-5 16,-3-6-1-16,3 1 0 0,-4-4-32 0,1 0-8 15,3 3 0-15,0-3 0 16,0 3 19-16,0 0 1 0,0 4 1 0,3-1 0 15,-3 3-13-15,4 1-8 0,-1-1 8 0,4 4-8 0,-3 3 0 0,-1-1 0 16,1 1 0 0,3 3 8-16,0 0-8 0,0 6 0 0,4 3 0 0,-4 1 0 15,0-1-20-15,7 10-4 0,-4-1-2 0,1 4 0 0,0-3 45 0,-1-1 9 16,1 4 1-16,-1-3 1 0,1 0-30 0,0-4 8 16,3-2-8-16,0-4 0 0,0 0 0 0,4-3 0 15,-4-6 0-15,7 0 0 0,-4 0 0 0,5-3 0 16,-1-4 0-16,-4-2 8 0,5-1-8 0,-5 4 0 15,-3-4 0-15,0 4 0 0,1-7 0 0,-5 3 0 16,1-2 0-16,-1 2 0 0,-3-2 0 0,-3 5 0 0,-1-2 0 0,-3 2 0 16,-3 1 0-1,-1-1 0-15,-3 4 0 0,0 0 0 0,0 3 0 0,0 0 0 0,-3-1 0 16,-1 8 0 0,0 2-26-16,1 3-5 0,-1-2-1 0,1 2 0 15,-1 3 52-15,4 4 9 0,-4 0 3 0,4 3 0 16,0-1-52-16,4 1-9 15,-4 3-3-15,7 3 0 0,-4-3 52 0,4 0 9 0,4 0 3 0,-4-3 0 0,7-3-24 0,0-1-8 16,0 1 0-16,0-3 0 16,4-4 0-16,-1 0 0 0,-3 1 0 0,7-4 0 0,0 0 0 15,1-3 0-15,2 1 0 0,1-4 0 0,-1 0-12 0,1-4-3 0,0 1 0 0,-1-3 0 32,-3 0-56-32,1-1-11 0,-1-2-2 0,-4 0-1 15,-3 2-82-15,4-2-16 0,-4-4-3 0,0 4-1 0,0-4-50 0,-3 1-11 0,3 3-1 16,-4-4-1-1,1-3 3-15,-1 4 1 0,1-1 0 0,-1 1 0 16,-3-1 98-16,4 1 19 0,-4 2 4 0,3-2 1 0,1-1 82 0,-4 1 17 0,0-1 3 0,3 0 1 0,1 4 199 0,-4 0 40 16,0 2 8-16,3 4 2 0,-3-3-27 0,0 6-5 15,-3-3 0-15,3 6-1 0,0 3 0 0,-4 1 0 16,4 2 0-16,0 0 0 0,-3 4-47 0,3-1-8 0,0 4-3 0,0 3 0 31,-4-3-33-31,1 2-6 0,3 1-2 16,0 6 0-16,0-3-36 0,3-3-8 0,1 0-2 0,-1-3 0 15,1-4-22-15,3-2-5 0,-3-1-1 0,3-3 0 16,0 0-14-16,0 1-8 0,3-4 10 0,4 0-2 16,-3-6-8-16,3 0 0 0,0-4 0 0,4-2 0 0,-4-3 0 0,0-4 0 15,-3 3 0 1,-1-2 0-16,1 2 0 0,-1 1 0 0,-3 2 0 0,0 4 0 0,-7 6 0 16,0 0 0-16,0 0 0 0,0 0 0 0,11 3-8 15,0 3 8-15,-4 4 0 0,0-1 0 0,0 0 0 0,-4 4 0 0,4-4 0 0,4 1 0 16,-4-1 0-1,0-2 0-15,4-1 0 0,-1 0 8 0,1-3-8 16,-1-3 0-16,1 0 0 0,0-3 0 0,-1-3 0 0,4-4 0 0,-3-2 0 16,-1-1 0-16,1-2 0 0,0-1 0 15,-4 0 0-15,0 1 0 0,-4-4 0 0,1 3 0 16,-1 0 0-16,-3 4 0 16,0-1 0-16,0-2 0 0,-7-1 0 0,4 0 0 0,-4 1 0 0,3 2 0 0,-3 4 0 15,0-1 0-15,0 1 0 0,-4 6 0 0,4-4 0 0,4 4 0 16,-4 3-31-16,3 0-5 15,1 0-2-15,3 7 0 16,0-4-94-16,3 3-18 0,1 0-4 0,-1 1-1 16,4-1-77-16,0 0-16 0,0 0-4 0,1 1 0 0</inkml:trace>
  <inkml:trace contextRef="#ctx0" brushRef="#br0" timeOffset="-213310.19">17812 11451 1911 0,'0'0'42'0,"0"0"9"0,0 0 1 0,0 0 2 0,0 0-43 0,0 0-11 16,0 0 0-16,0 0 0 0,-4 6 166 0,1 3 31 15,-4 4 7-15,3-1 0 0,-3 1-50 0,4 2-10 16,-5 1-3-16,5 0 0 0,-4 6-21 0,3 0-4 0,1 3 0 0,3-9-1 16,0-4-85-16,3 4-17 15,-3-1-3-15,4-2-1 16,3-4 4-16,-4 1 1 0,5-1 0 0,-1-3 0 0,3 1-30 0,-3-4-5 16,4-3-2-16,-1-3 0 0,-3-4 35 0,1-2 6 0,2 0 2 0,-3-4 0 15,0-3-32-15,0 4-7 16,0-7-1-16,0 3 0 0,0 1 35 0,-3-1 6 15,-1 0 2-15,1 4 0 0,0-1-23 16,-4 4 0-16,0-4 0 0,0 7 0 16,-4 0 0-16,4 6 0 0,-4-3 0 0,4 3 0 0,0 0 0 0,-3 6 8 15,3 0 0-15,-4 4 0 16,4 2-29-16,0 1-6 0,0 2-1 0,4 4 0 0,-1 0 28 0,5 0 0 0,2-4 0 16,-3 7 0-16,4-6 20 0,-1 0 10 0,1-1 2 0,0-5 0 15,3-1-52-15,-4 1-9 0,1-7-3 0,-1 3 0 16,-3-6 32-16,0 0 0 0,4-3 0 0,-7-3 0 15,3-1 0-15,-4-2 0 0,1-4 0 16,-1 1 0-16,1-1 0 0,-1-2 0 0,-3-1 0 0,4-3 0 0,-4 4 0 0,3-1 0 16,-3 0 0-1,4 4 0-15,-1-4 0 0,1 3 0 0,-1 1 0 16,5 6 0-16,-5-4 20 0,1 7 9 0,3-3 3 0,0 3 0 16,0-1-52-16,3 1-9 0,1 0-3 0,-1 3 0 0,1 3 52 0,0 4 9 15,-1-1 3-15,1 0 0 16,-1 0-24-16,1-2-8 0,0 2 0 0,-1 0 0 15,1 0-26-15,-1 1-5 0,-3-1-1 0,0 0 0 0,0-3 46 0,1 0 9 16,-8-3 1 0,0 0 1-1,7 0-135-15,-4 0-27 0,-3 0-6 0,7-6-855 0,-3-3-171 16</inkml:trace>
  <inkml:trace contextRef="#ctx0" brushRef="#br0" timeOffset="-212908.96">18450 11175 3031 0,'0'0'67'0,"0"0"13"0,0 0 4 0,0 0 0 0,0 6-67 0,4 3-17 0,-1 1 0 0,4-1 0 0,0 4 72 0,1-1 12 16,-5 4 1-16,4 0 1 0,0 2-18 0,0 1-3 15,0 0-1-15,0 3 0 16,4-3-51-16,-4 0-13 0,0-1 0 0,4 1 0 0,-1-3 0 0,1 0 0 31,-1-4 0-31,1 1 0 0,-4-4 0 0,4 0 0 16,-4-2 0-16,0-1 0 0,-4 0 0 0,1 0 0 0,-4-6 0 0,0 0 0 15,0 0 28-15,0 0 4 0,0 0 0 0,3-6 0 32,-3 6-52-32,0-6-9 0,0 0-3 0,-3-4 0 0,-4 1 32 0,0-1 0 0,0-2 0 0,-4 3 0 15,-3 2 0-15,3 1 0 0,-3 6 0 0,0 0 0 16,-4 3 0 0,4 3 0-16,-3 4 0 0,-1 2 0 0,0 4 0 0,4 0 0 0,-3 6 0 0,3 0 0 15,6-4 0-15,1 4 0 0,4 0 0 0,-1 3 0 0,8-3 0 0,3 0 0 16,0-3 0-16,7 3 0 0,0-3 0 15,4-3 0-15,3-1 0 0,-3-2 0 16,3-1 0-16,0-2 0 0,4-4 0 0,-1 0 0 0,1-3 0 0,0-3 0 16,-1-3 0-1,1-3 0-15,-4 0 0 0,1-7 0 0,-1 1 0 0,-4-7 0 0,1 0 0 16,-4 0 0-16,0-3 0 0,-3 7 0 0,-4-1 0 0,0 0 0 0,-4 1 0 0,1 2 0 31,-4 0-57-31,0 1-6 0,0-4-1 0,-4 7-1459 0</inkml:trace>
  <inkml:trace contextRef="#ctx0" brushRef="#br0" timeOffset="-211198.63">2223 12952 2822 0,'-15'4'62'0,"5"2"13"0,-1 0 2 0,-3 0 3 0,4 1-64 0,-1-4-16 0,0 3 0 0,1-3 0 0,-1 3 41 0,8-2 6 0,-4-1 1 0,7-3 0 31,0 0-1-31,0 0 0 0,0 0 0 0,0 0 0 0,7 3-1 0,-4 0 0 15,4 0 0-15,-3 0 0 0,6-3-3 0,1 3-1 0,0-3 0 0,-1 0 0 16,-3 0-11-16,4 0-3 16,-1 0 0-16,1 0 0 0,0-3-10 0,-1 0-2 0,4 0-1 15,0 0 0-15,-3 0-27 0,7-4-4 0,-4 1-2 0,0 0 0 16,3 0 31-16,-2 3 7 16,6-4 0-16,-4 1 1 0,1 0-33 0,0 3-8 0,3-1 0 15,0 4-1 1,0 4-137-16,4-1-27 0,-1 3-6 15,-2 0-1-15</inkml:trace>
  <inkml:trace contextRef="#ctx0" brushRef="#br0" timeOffset="-210587.08">3228 12893 2188 0,'-7'3'48'0,"7"-3"11"0,-11 3 1 0,11-3 1 0,-10 0-49 0,3 0-12 0,3 0 0 0,1 3 0 0,-8-3 135 0,4 0 24 15,3 0 5-15,-6 3 0 0,3-3-64 0,0 4-12 16,0 2-4-16,-4 0 0 0,8 0-13 0,-12 4-3 0,5 5-1 0,3 1 0 16,-4 3 1-1,4 3 0-15,-3 3 0 0,-1 3 0 0,4 0-68 0,3-3 0 16,4 1-13-16,0-5 1 0,4 1 12 0,-4-3 0 0,7 0 8 0,4-3-8 16,-8-4 10-1,4-2-2-15,7-4-8 0,-3-3 12 0,-1-6-12 0,-2-3 0 16,9-4 0-16,-6 1 0 0,3-4 0 0,-4-2 0 0,1-1 0 0,0-6 0 15,3 0 0-15,-4 0 0 0,1 0 0 0,-4 3 0 0,0-3-15 0,4 4-5 16,-8 5-2-16,4 1 0 0,-3 5 22 0,6 1 0 16,-10 6 0-16,4 3 0 15,3 0 0-15,3 4 0 0,-6 5 0 0,7 1 8 16,-1 2 8-16,1-2 2 0,-1 3 0 0,-3-4 0 0,11 7-18 0,-7-3-19 0,3-1 4 0,-4 1 1 31,1 0 14-31,-1 2 0 0,5 1 0 0,-5-3 0 16,1-7-40-16,-4 1-1 0,3-4-1 0,-3-3 0 15,4 0-66-15,-4-6-12 0,0-3-4 0,4-4 0 16,-1 1-114-16,-6-4-23 0,10-21-5 16,-7-1-1-16</inkml:trace>
  <inkml:trace contextRef="#ctx0" brushRef="#br0" timeOffset="-209558.62">3701 12930 2445 0,'0'0'69'0,"-7"7"15"0,3 2-67 0,1 1-17 16,-5-1 0-16,5 7 0 0,-4-1 119 0,3 1 20 15,4 0 4-15,-7-1 1 0,4 1-60 0,3-3-11 0,-4-1-2 0,4 4-1 16,0-7-9-16,0 4-1 0,0-4-1 0,0 1 0 0,4-4-45 0,-1 3-14 16,4-6 8-16,-3 4-8 0,3-4 0 0,4-3 0 15,-8-3 0-15,8-4 0 0,-1-2 0 0,1 0 0 16,-1-4-8-16,5-3 8 0,-5-2 0 0,1-1-11 16,3 0 11-16,-11 6-10 0,8-5 10 0,-4 5 0 31,-4-3 0-31,8-2-8 0,-11 2 8 0,4 3-10 15,3-6 10-15,-7 1-10 0,0 5 10 0,0 1-8 0,0 2 8 0,0 7-8 16,0 3 8-16,0 0 0 0,0 0 0 0,0 0 0 0,0 0 0 0,0 9 0 16,0 7 0-16,0 3 0 0,3 3 0 0,4 3 0 15,-3 6 0-15,3 1 0 0,0 5 20 0,3 1-1 0,1 0 0 0,0 2 0 32,-1 4 13-32,1 0 2 0,-1 3 1 0,-6 3 0 15,6-3-3-15,-6 0-1 0,7 0 0 0,-4-3 0 0,-4-3-11 0,-3-3-3 16,4-4 0-16,-4 1 0 0,0-7-17 0,0-3 10 15,-4 0-10-15,1-3 8 16,3-6-8-16,-11-4 0 0,4-5 0 0,3-4 8 0,-10-3-8 0,4-7 0 16,-1-8 0-16,1-1-11 0,-1-6 11 0,-3-3-8 15,3 0 8 1,1-3-8-16,-1-4 8 0,8 4-10 0,-8-3 10 0,11 3-10 16,0-1 10-16,0 4-10 0,0-3 10 0,11 0-10 0,-8 3 10 0,8 0-13 15,-4 3 5-15,7 3 8 0,-3-3-11 0,-1 3 11 0,4 0-8 0,-3 4 8 16,-1-1 0-16,4 0 0 0,1-3 0 0,-1 4-8 15,3-4 8-15,-3 3 0 0,8 4 0 0,-8-7 0 16,0 0 0-16,3 3 0 0,1 1 0 0,0 2 0 16,-4 1 0-16,-4-4 0 0,1 3 0 0,0 1 0 0,-1-1 0 0,-3 1 8 15,4-1-8-15,-4 1 8 16,-4-4-8-16,4 4 0 0,-3 2 0 0,0 1 0 16,-4-1 0-16,0 1 0 0,0 3 0 0,-4-1 0 0,0 4 0 0,4 0 0 15,-7 3 8-15,4 3-8 16,-8 0 9-16,4 4-9 0,0 2 12 0,0 4-12 15,4-1 15-15,-8 4-4 0,4 6-1 0,0-3 0 0,3-1-10 0,1-2 0 0,-1 3 0 16,4 0 0 0,0-1 0-16,0 4 0 0,4-6 0 0,3 3 0 15,-4-7 0-15,8 1 0 0,-7 0 0 0,3-4 0 0,0-3 0 0,3-3-12 16,1 0 2-16,-1 1 1 0,1-4 9 16,0 0 0-16,-1-4-9 0,4-2 9 0,-3 3 0 15,-1-3 0-15,1-4 0 0,-4 4 0 16,0-3 0-16,4-4 0 0,-8 4 0 0,4-1 0 0,-3 1 0 0,3 0 0 15,-4-4 0-15,1 4 0 0,-1-1 0 16,1-2 0-16,0 2 0 16,3-2 0-16,-7-1 0 0,0 1 0 0,3-1 0 0,4 1 0 0,-7-1 0 0,4 0 0 15,-1 4 0 1,1 0 0-16,-1 2 0 0,-3 1 0 0,4 0 0 0,-4 6 0 0,0 0 0 16,0 0 0-16,0 0 0 0,10 6 8 0,-3 4 0 0,-3 5 0 0,0-2 0 0,3 2 0 15,-7 4-8-15,3-3 10 0,4 0-10 0,-7 2 10 16,0-5-10-16,0-1 8 0,4 1-8 0,-4-4 8 0,0 1-8 15,0-10 0-15,0 0 0 0,0 0 0 16,0 0 0-16,0 0 0 0,7-3 0 0,3-4 3 16,-6-2-3-16,-1 0 0 0,4-4 0 15,-3 1 0-15,3-7 0 0,4 0 0 0,-8 3 0 0,1-3 0 32,3 1-26-32,3 2-5 0,-6 0-1 0,6 4 0 0,-3-1 52 0,8 1 9 15,-5 2 3-15,1 4 0 0,-4 3-24 0,3 0-8 0,1 3 0 0,-4 0 0 16,4 3 0-16,3 3 0 0,-11 0 0 0,8 4 0 15,-1 2-26-15,-3 1-5 0,1 3-1 0,2 2 0 16,-3 1 52-16,-3 0 9 0,3-3 3 0,-4-1 0 16,1 4-52-16,3 0-9 0,-7-3-3 0,3 2 0 0,-3-2 52 15,0-3 9-15,0-1 3 0,0 1 0 16,0-4-125-16,0-3-25 0,-3 1-5 16,3-7-894-16,0 0-179 0</inkml:trace>
  <inkml:trace contextRef="#ctx0" brushRef="#br0" timeOffset="-209141.53">5087 12755 2296 0,'0'0'51'0,"0"0"10"0,0 0 3 0,-7 3 0 0,3 0-52 0,1 0-12 0,-4 0 0 0,3 1 0 0,4-1 81 0,-10 3 14 16,10-6 2-16,-4 3 1 0,1 3-27 0,3-6-6 0,0 0-1 0,0 7 0 0,0 2-2 16,0 0-1-16,3 1 0 0,1 2 0 15,-1 1-4-15,8 6-1 0,-4 0 0 0,0 6 0 16,4 0 16-16,-1 3 2 0,1 6 1 0,-1 1 0 0,1 3-43 15,0-7-8 1,-1 0-1-16,4-3-1 0,-3-2-35 0,-1-4-7 0,-3-4-2 0,4 1 0 16,-4-3 22-16,4-7 0 0,-8 4 0 0,4-7 0 0,-3-6 21 0,-4 0 9 15,3-3 2-15,1-3 0 16,-4-4-52-16,0 1-9 0,-4-7-3 0,1 0 0 16,-1 4 13-16,-3-4 3 0,-3 1 0 0,3-1 0 15,-4 3-84-15,0-2-17 0,-6-1-3 0,3-3-1 16,0 0-136-16,-8 1-27 0,1 2-6 0,4 0-1 0</inkml:trace>
  <inkml:trace contextRef="#ctx0" brushRef="#br0" timeOffset="-208938.27">4886 12996 2269 0,'-7'13'64'0,"7"-7"15"0,-4 0-63 0,4 4-16 15,0-4 0-15,-7 3 0 0,14-2 174 0,-7-1 32 0,4 0 6 0,3-3 2 16,0 4-96-16,4-4-19 0,6 0-4 0,-3 0-1 16,8-3-14-16,-5 0-4 0,4 0 0 0,4-3 0 15,3 0-46-15,0-3-10 0,4-1-1 0,-4-2-1 16,4 3-9-16,-7-4-1 0,7-2-8 0,-11 5 12 15,4 1-12-15,-8 0 0 16,1 0 0-16,-1 2 0 0,1 1-89 0,-4 0-15 16,0 0-2-16,4 0-912 0,-4 0-182 0</inkml:trace>
  <inkml:trace contextRef="#ctx0" brushRef="#br0" timeOffset="-207648.33">6219 12902 2269 0,'0'0'64'0,"0"0"15"0,-3-3-63 0,3 3-16 0,0 0 0 0,0 0 0 15,-4-3 95-15,4 3 16 0,0 0 3 0,0 0 1 0,0 0-16 0,0 0-3 16,0 0-1-16,0 0 0 0,0 6-9 0,4 7-2 0,-4-1 0 0,7 7 0 16,0 6-20-16,0 3-5 0,-7 4-1 0,7-1 0 0,-3 4-15 0,3-7-3 15,-4 3-1-15,4-6 0 0,0-3-19 16,-3-3-3-1,3 3-1-15,0-9 0 0,0-1-6 0,-3-6-2 0,3-2 0 0,0 2 0 16,0-6-8-16,0-3 0 0,0-4 0 0,3-2 0 0,-6-4 0 0,7-5 0 16,-1-4-10-1,1-3 10-15,-1-1 0 0,1 1 0 0,-4 3 0 16,0-3 10-16,0 0-10 0,0 0 0 0,0 0 0 0,0 0-11 16,-3 3 11-16,3 3 0 0,-4 0 0 0,1 7 0 0,-1 3 0 0,1-1 0 15,-4 7 0-15,0 3 0 0,0 0 0 0,0 0 0 16,3 6 10-1,1 7-2-15,0 2-8 0,-1 4 0 0,-3 0 0 0,4 3 0 0,-1 0 0 0,-3 0 0 0,4 0 0 0,-4 0 0 16,3-3 0-16,4 3 0 16,-7-4 0-16,0-2 0 0,4 0 0 0,-1-7 0 0,1 1 0 15,-1-4 0-15,-3-6 0 0,0 0 0 16,0 0 0-16,7-3 0 16,-3-4 0-16,7-2 0 0,-8-4 0 0,1 1 0 0,3-7 0 0,-4 0 0 15,4 1 0-15,0-4 0 0,0 0 0 0,4-3 0 16,-4 3 0-16,4 0 0 0,3 3 0 0,-7 3 0 0,3 0 0 0,8 4 0 15,-7 3 0-15,3 2 0 0,-4 4 0 0,4 0 0 16,0 3 0-16,4 6 0 0,7 10 0 16,-15 0 0-16,1-1 0 0,-4 10 0 0,4 0 0 15,-4-6 0-15,0 6 0 16,0-3 0-16,0 3 0 0,-4-3 0 16,1 3 0-16,-1-3 0 0,-3-3 0 0,4 3 0 0,-4-6 0 0,0-1 0 0,0-5 0 15,0-1 0-15,0-2 0 0,0-7 0 0,0 0 0 16,0 0-53-16,10-7-11 0,-6 1-1 0,3-7-1 15,0 1-66-15,4-1-12 0,-1-2-4 16,1-1 0 0,-1 3-112-16,1-2-24 0,0-4-4 0,3 3 0 15,-4-2-8-15,4-1 0 0,-3 3-1 0,0-3 0 16,3 0 256-16,-7 1 51 0,3 2 10 0,-3 0 3 0,4 1 168 0,-4 2 33 16,-3 0 8-16,3 4 0 0,-4 3-32 0,-3 0-6 0,0 6-2 0,0 0 0 15,0 0 5-15,0 0 1 0,-3 3 0 0,-4 3 0 0,0 3-89 0,3 1-17 31,-7 9-4-31,4-4-1 0,0 7-38 0,0-3-7 0,0 3-2 0,0 0 0 16,0-3-13-16,4 3-3 0,-1-4-1 0,0-2 0 0,1 3-23 16,3-3 9-16,0-4-9 0,3-2 0 15,1-1 0-15,0-3 0 0,-1-3 0 0,4 1 0 0,0-8 0 0,0 1 0 16,0-3 0-16,4-3 0 31,-4-4-18-31,4 0-10 0,-1-5-3 0,-3 2 0 0,4-3 31 0,-4 0 0 0,3 1 0 0,-3-1 0 16,0 0 0-16,-3 3 0 0,3 1 0 0,0-4 0 0,-3 6 0 0,3 4 0 0,-7-1 0 0,3 7 0 15,-3 3 0-15,0 0 0 16,0 0 0-16,7 3 0 0,0 4 0 0,0 5 0 16,0 7 0-16,4 0 0 0,-4 3 0 0,0 3 0 0,4 0 0 0,-1 0 0 15,-3 0 0-15,4 0 0 0,0-3 0 0,3 0 0 16,3-6 0-16,-3-1 0 0,1-2 0 0,-1 0 0 0,3-4 0 16,-6-3 0-16,3-3 0 0,0 1 0 31,-3-4 0-31,-4 0 0 0,3-4 0 0,-6-2 0 0,3-3 20 0,-4-1 9 0,1-2 3 15,-4-4 0-15,0 0-24 0,-4-2-8 0,4-4 0 16,-7 0 0-16,0 0 0 0,0 0 0 0,-3-6 0 0,-1-1 0 0,0 1 0 0,-3-3 0 31,0-1 0-31,-3 1 0 16,3 3-26-16,-1 3-5 0,5 0-1 0,-4 3 0 0,7 6 32 0,0 0 0 16,0 7 0-16,3 3 0 0,0 3 0 0,4 3 0 0,0 0 0 0,0 0 0 15,8 3-211-15,-5 3-36 0,8 0-7 0,-4 4-650 16,7-4-131-16</inkml:trace>
  <inkml:trace contextRef="#ctx0" brushRef="#br0" timeOffset="-207110.85">7514 12830 2188 0,'0'0'48'0,"0"0"11"0,7 3 1 0,-7-3 1 0,0 7-49 0,4 2-12 16,-1 3 0-16,-3-2 0 0,0 2 156 0,0 1 29 16,-3 3 6-16,-1-1 1 0,4 1-103 0,-3 3-20 0,-4 0-4 0,0 3-1 15,0-4 0-15,-1 1 0 0,1 0 0 0,0-3 0 16,4-1 0-16,-4-5 0 0,3-1 0 0,-3 1 0 15,4-7-51-15,3-3-13 0,0 0 0 0,0 0 0 16,0-3 0-16,0-7 0 0,0 4 0 0,0-3 0 16,3-4 0-16,1 4 0 0,-1-1 0 0,1 4 0 15,3 0 0-15,0 2 0 16,0 1 0-16,0 3 0 0,-3 0 0 0,6 3 0 0,-6 1 0 0,6 2 0 16,-3 3 0-16,0 1 0 0,0 2 0 0,4 4 0 15,-7-4 0-15,3 4 0 16,-4 3 0-16,4-3 0 0,-3-1 0 0,3 1 0 0,-4-3 0 0,1-1 0 15,-1-3 0-15,4 4 0 0,-3-7 0 16,3 1 0-16,-4-1 0 0,5-6 0 0,-1 3 0 16,3-6 0-16,-3 0 0 0,0-4 0 15,4-2 0-15,-4 0 0 0,4-4 0 0,-1 1 0 0,1-4 0 16,3 0 0-16,-4 4 0 0,-3-1 0 0,4 1 0 0,0-1 0 0,-1-3 28 16,-3 4 2-16,4-4 1 0,-4 0 0 15,0 4-50-15,-4-4-9 0,1 4-3 0,0-1 0 0,-4 7 31 16,-4 0 0-16,4 6 0 0,0 0 0 0,-7 3 0 0,3 3 0 0,-3 3 0 15,0 4 0-15,0 6 19 0,0-4 9 16,4 4 3-16,-4 3 0 16,3-3-50-16,1 0-9 0,3-4-3 15,0 1 0-15,0-3 31 0,3-1 0 0,4-2 0 0,-3-4 0 16,6 0 0-16,-3 0 0 0,4 1 0 0,-1-4 0 16,5-3 19-16,-1 0 9 0,0 0 3 0,0-3 0 0,-4 0-50 0,5-1-9 15,-1-2-3-15,-4 0 0 16,1-3 31-16,-1-1 0 0,1 1 0 0,0-4 0 15,-1 1-57-15,4-1-6 0,-3-3-1 0,7 1 0 0,-4-4-204 16,-4 3-42-16,1 1-8 0,-4-1-2 0</inkml:trace>
  <inkml:trace contextRef="#ctx0" brushRef="#br0" timeOffset="-206778.75">8093 12915 2419 0,'0'0'53'0,"0"-6"11"0,0-4 3 0,0 1 1 0,0 2-55 0,-4-2-13 0,4 3 0 16,-3-1 0-16,3 4 156 0,-4-3 29 15,4 3 6-15,0 3 1 0,0 0-103 0,0 0-20 16,-7 3-4-16,0 3-1 0,0 1 3 0,-4 5 0 0,4 1 0 0,0 2 0 31,-3-2-31-31,3 3-7 0,-4-1-1 0,0 4 0 0,4-3-28 0,0-4 8 16,0 1-8-16,4-1 4 0,3-5-4 0,0-1 0 0,0-6 0 0,0 0 0 0,0 0 0 0,7 0 0 15,0-3 0-15,3 0 0 0,1-7 0 0,3 1 0 16,4-4 0-16,-4 4 0 16,4 0-26-1,-4-1-5-15,3 4-1 0,-6 3 0 0,7 0 52 0,-4 3 9 0,0 0 3 0,3 0 0 16,-2 3-24-16,-1-3-8 0,0 3 0 0,0 3 0 15,0 4-26-15,-3-1-5 0,-4 3-1 0,0 1 0 0,-4-4 52 0,1 7 9 16,-4 0 3-16,-4-1 0 0,4-2-24 0,-3 3-8 16,-4-1 0-1,-4 1 0-15,4-3 0 0,-7-1 0 0,0 1 0 16,0-4 0-16,0 0-26 0,-4 1-5 0,0-4-1 0,1 0 0 16,-1-2-76-16,0-1-16 0,1 0-4 0,3-3-1331 15</inkml:trace>
  <inkml:trace contextRef="#ctx0" brushRef="#br0" timeOffset="-205898.5">8978 12924 2649 0,'0'0'58'0,"0"0"12"0,0 0 2 0,0 0 4 0,0 0-61 0,0 0-15 0,0 0 0 0,0 0 0 16,0 0 54-16,0 0 8 15,0 0 2-15,4 10 0 0,-4 2 37 0,0 4 8 0,3 3 2 0,-3 6 0 16,4 0-24-16,-1 3-5 0,1 3-1 0,-1-2 0 31,1-1-58-31,-1-6-12 0,1 3-3 0,-1-3 0 0,1-3-8 0,0-4-11 16,3-2 3-16,-4-4 0 0,4 1 28 0,0-4 7 0,0-3 1 0,0-6 0 16,4 0-28-16,-4-3 0 0,4-1 0 0,-4-5 0 15,0-1 0-15,3-6 0 0,-3 1 0 16,4-1 0-16,-1-3 0 0,-2 0 0 0,2-3 8 0,1-3-8 15,-4-1 0-15,3 4 0 0,-3 3 0 0,4 3 0 16,-4 1 0-16,0 5 0 0,-3 1 0 0,3 5 0 16,-4 1 0-16,1 6 0 0,-4 0 0 0,0 0 0 15,7 3 0-15,-4 7 8 0,1 2-8 0,-1 4 7 0,-3 3-7 0,0 3 0 16,4-4 0 0,-4 4 0-16,0-3 0 0,0 0 0 0,3 3 0 0,-3-3 0 0,4-4 0 15,-4 1 0-15,0-3 0 0,3-1 0 16,1-2 0-16,-4-4 0 0,0-6 0 0,4 3 0 15,-4-3 0-15,0 0 0 0,0 0 0 0,7 0 0 0,0-6 0 0,-4-1 0 16,4 4 0-16,0-6 0 0,0-7 0 0,0 0 0 16,-3 1 0-16,3-4 0 15,4 3 0-15,-4-2 0 0,3-1 0 0,1 3 0 16,-4-3 0-16,3 0 0 0,1 7 0 0,0-1 0 31,-1 1-26-31,1 6-5 0,-1-1-1 0,1 4 0 0,0 0 52 0,-1 6 9 0,1-3 3 0,-1 10 0 16,1-1-24-16,6 16-8 0,-6-9 0 0,-4 2 0 0,0 1 0 0,0 0 0 0,0 3 0 31,-3-3 0-31,3 0 0 0,-4-1 0 0,1 1 0 16,-1 0-26-16,1-3-5 0,0-1-1 0,-4 1 0 0,3-3 52 0,-3-4 9 0,0 1 3 0,0-1 0 15,0-3-32-15,0-6 0 16,0 0 0-16,0 0 0 16,0 0-53-16,0 0-14 0,0 0-2 0,4-6-1 0,3 0-140 0,0-1-28 0,0 4-6 0</inkml:trace>
  <inkml:trace contextRef="#ctx0" brushRef="#br0" timeOffset="-205736.03">9821 13313 3225 0,'0'0'92'0,"0"0"19"0,-3 3-89 0,3-3-22 0,0 0 0 0,0 0 0 0,0 0 107 0,0 0 17 16,-4 0 3-16,4 0 1 16,0 0-103-16,-3-3-25 0,-1-3 0 0,1-1 0 0,3 1 0 0,-4-3 0 15,4-1 0-15,0 1 0 0,-3-4 0 0,3 1 0 0,0-4 0 0,0-3 0 47,0 1-97-47,-4-1-25 0,4-3-5 0,0-3-1332 0</inkml:trace>
  <inkml:trace contextRef="#ctx0" brushRef="#br0" timeOffset="-205240.49">9768 12836 2649 0,'-3'4'58'0,"-1"5"12"0,-3-3 2 0,4 0 4 0,-1 1-61 0,1 2-15 15,3-3 0 1,0 1 0-16,0 2 54 0,3-3 8 0,4 1 2 0,0-1 0 0,0 0-52 0,4 0-12 0,0-2 0 0,-1-1 0 15,8-3-100-15,-4 0-22 0,4-3-5 0,-1-1-1 16,4-2-51-16,-3-3-10 0,3-1-3 0,0 1 0 16,1 0 83-16,-5 2 16 0,1-2 3 0,-1 3 1 15,-6-1 71-15,0 1 18 16,-4 3 0-16,-7 3 0 0,0 0 192 0,0 0 43 16,3 9 8-16,-3-2 1 0,-3 2-44 0,-1-3-8 0,1 7-3 0,-8-1 0 31,0 1-69-31,1-1-13 0,-4 1-3 0,0 0-1 0,-4 2-71 0,4 4-13 15,0-3-3-15,0 3-1 0,3-1 2 0,0-5 1 0,1 3 0 0,3-4 0 16,0 1 3-16,0-7 1 0,3 3 0 0,1-6 0 0,3-3-10 16,0 0-3-1,0 0 0-15,0 0 0 0,7 0-9 0,0-3 0 0,3 0 0 0,1-3 0 16,3 0 9-16,4-1 0 0,-1 1 0 0,5 0 0 31,-1 0 0-31,0 2 0 0,0-2 0 0,0 6 0 0,-3-3 3 0,3 3 0 0,-3 0 0 0,-1 3 0 16,1 3-12-16,-4 1 0 0,0 2 0 0,-3 4 8 31,-1 2-32-31,-3 1-6 0,-3 3-2 0,-1 0 0 0,-6-1 51 0,-1-2 9 0,1 0 3 0,-1 3 0 16,-3-4-31-16,0 1 8 0,0 0-8 0,-3-1 4 15,2 1-4-15,-6-3 0 0,4 2 0 0,-1-5 0 0,1-4 0 0,-1 0 0 16,0-3 0-16,1-3 0 16,-1 0-80-16,1-3-15 0,3-3-3 0,0 0-934 15,0-1-188-15</inkml:trace>
  <inkml:trace contextRef="#ctx0" brushRef="#br0" timeOffset="-204840.04">10492 13012 2005 0,'0'0'44'0,"0"0"8"0,0 0 3 0,0-6 2 15,0-1-45-15,0 1-12 0,3 0 0 0,1 0 0 0,-1 3 108 0,-3 3 19 16,4-4 4-16,-4 4 1 0,7-3 0 0,-7 3 1 15,3 7 0-15,4 2 0 0,0 3-18 0,0 4-4 16,1 6-1-16,-1 3 0 16,0 3-40-16,0-3-8 0,-4 4-2 0,4-4 0 15,0 3-24-15,0-6-4 0,0 3-2 0,1-3 0 16,-1 0-48-16,-4-6-10 0,4 2-1 0,0-2-1 16,-3-3 30-16,3-4 0 15,-4-3 0-15,1 1 0 0,-1-1 0 0,-3-6 0 0,0 0 0 0,0 0 0 16,0 0-109-16,0-6-16 0,0-1-3 0,0-5-1 15,-3-1-152-15,-4-2-31 0</inkml:trace>
  <inkml:trace contextRef="#ctx0" brushRef="#br0" timeOffset="-204208.5">10379 13188 2030 0,'0'0'57'0,"0"6"14"0,0-6-57 0,0 6-14 0,0-6 0 0,7 6 0 0,0 1 116 0,0-4 20 0,3 3 4 0,1-3 0 16,3 0-19-16,0-3-4 0,0 3-1 0,4 1 0 0,0-4-40 0,3 3-8 15,-4-3-1-15,1 0-1 0,3 0-4 0,0 0-1 16,1 0 0-16,2-3 0 0,1-1-49 0,3-2-12 16,-3 3 0-16,-7-3 0 0,3 0-11 0,-4-4-5 31,5 4 0-31,-1-4-1 0,-4 1 17 0,-3 3 0 0,-3-4 0 16,7 1 0-16,-8 3 9 0,-3-4-9 0,0 4 8 0,-3-3-8 15,-4 5 20-15,0 4-2 0,0 0 0 0,-4-3 0 0,-6 0 11 0,3 3 3 31,-4 3 0-31,-3 4 0 0,3 2-7 0,1 4-1 0,-4 2 0 0,3 1 0 0,1 6-15 16,-1-3-9-16,0 6 10 0,4-3-10 0,0-3 11 0,4 2-11 31,-1-2 12-31,4 0-12 0,0-3 8 0,4-4-8 0,-1-2 0 0,4-1 0 16,4-6 0-16,0 0 0 0,-1 1 0 0,4-8 0 0,0-2 0 0,0-3 0 0,1-1 0 16,-1-2 0-1,0-1 0-15,0-2 0 0,0-1 0 0,-3-3 0 16,-1 0 0-16,-3 4 0 0,0-4-8 0,0 0 8 0,0 3 0 0,0 1 0 0,-3 2 0 15,0 0 0 1,-1 7 0-16,-3 3 0 0,0 3 0 0,0 0 0 0,0 0 8 0,0 0 2 16,0 9 0-16,4 4 0 0,-1 0 2 0,-3-1 1 0,4 4 0 0,-1 3 0 15,1-1-9-15,-1-2-4 16,4 6 0-16,0-3 0 0,-3-3 0 16,6-1 0-16,-3 1 0 0,8-4 0 0,-5 4 0 0,1-3 0 15,3-4 0-15,4-3 0 0,-4 1 0 0,3-4-15 16,-3-3 5-16,4 0 1 0,-7-7-8 0,3 4-2 0,-4-3 0 0,1 3 0 0,-1-6 19 15,-6 2 0 1,3-2-8-16,-3 3 8 0,-1-1 0 0,-3-2 8 0,0-1-8 16,-3 1 12-16,-1-3 9 0,-3-1 2 0,-4-3 0 0,4-2 0 15,-3-1-17-15,-4-3-6 0,3-6 0 0,-7 2 0 0,4 1 0 0,0 3 0 32,4-6 0-32,-8 0 0 0,4 0 0 0,0 0 0 0,3-1 0 0,1 4 0 15,-1 3 0-15,0-6 0 0,4 6 0 0,0 6 0 0,4 7 0 0,-1 0-15 16,4 5 5-1,0 4 1 1,0 0-67-16,4 7-12 0,3 2-4 0,0 4 0 0,3-1-40 0,1-2-8 0,0 2-1 0,-1 1-1 31,4-1-137-31,0-2-27 0</inkml:trace>
  <inkml:trace contextRef="#ctx0" brushRef="#br0" timeOffset="-203645.01">11324 12965 2311 0,'0'0'51'0,"7"0"10"0,-7 0 3 0,0 0 0 0,0 0-51 0,0 0-13 0,0 6 0 0,-3 7 0 16,3-1 178-16,-7 4 33 0,0 0 6 0,0 6 2 0,-4-4-107 0,0 8-22 0,1-5-4 0,-4 1-1 15,3-3-35-15,-3 0-7 0,3 0-2 0,1-3 0 16,3-1-15-16,0-2-3 0,0-4-1 0,0 1 0 16,3-4-31-16,1 0-7 15,3-6 0-15,0 0-1 0,0 0 39 0,0 0 8 0,0 0 2 0,7-6 0 16,-4 3-24-16,4-4-8 0,4 1 0 0,-1 0 0 16,4-4 0-16,1 4 0 0,-1 0 0 0,3 3 0 15,1-3 0-15,0 2 0 16,-4 4 0-16,0-3 0 0,3 3 0 0,-2 0 0 0,-5 3 0 0,1 4 0 15,3-4 0-15,-7 3 0 0,3 0 0 16,-6 4 0-16,0 2 0 0,3-2 0 16,-4 2 0-16,1 4 0 0,-1-4 0 0,1 4 0 0,-4 0 0 0,3 3 0 15,1-7 0-15,-1 1 0 0,1-1 0 0,-1 1 0 0,1-7 0 0,-4 3 0 32,7-5 0-32,-4-1 0 0,-3-3 0 0,11 0 0 0,-4-7 0 15,4 4 0-15,-1-3 0 0,1-3 0 0,3-4 0 0,-3 1 0 0,3-1 0 0,-4-3 0 16,4 1 0-16,-3-1 0 15,0-3 0-15,-1-3 0 0,1 3 0 0,-4-3 0 16,0 1 0-16,0-1 0 0,-4-4 0 0,1 11 0 16,-4-1 0-16,0 4 0 0,-4-1 0 0,1 7 0 15,-1 3 0-15,-3 3 0 0,0 3 0 0,-3 6 0 16,-1 7-26-16,0 0-5 0,1 5-1 0,-1 1 0 0,1 0 52 0,-1 3 9 16,4 1 3-16,4-1 0 0,3 0-24 0,0 0-8 15,7-3 0-15,0 3 0 0,3-3 0 0,4-3 0 16,4-1 0-16,0-2 0 15,-1-3 0-15,8-4 0 0,0-3 0 0,3-3 0 16,-3-3 0-16,-4-3 0 0,3-3 0 0,-2-3 0 0,-1 2 0 0,-4-5 0 16,-2 2 0-16,2-2 0 0,-3-1-26 15,0 4-5-15,-3-4-1 0,0 4 0 0,-4 0 44 0,0-1 9 16,0 1 2-16,-4 2-1095 16,1-2-220-16</inkml:trace>
  <inkml:trace contextRef="#ctx0" brushRef="#br0" timeOffset="-202358.33">12573 13159 2779 0,'-21'3'61'0,"14"1"13"0,-4-4 2 0,1 0 2 0,3 0-62 0,0 0-16 0,-1 3 0 0,1-3 0 16,0 3 113-16,7-3 20 15,0 0 4-15,0 0 1 0,0 0-60 0,0 3-12 0,0-3-2 0,7 9-1 16,4-2-27-16,0-1-6 0,3 0-1 0,3-3 0 0,1 4-7 0,0-4-2 31,6 0 0-31,1 3 0 16,-4-3-40-16,0 0-8 0,0-3-1 15,1 4-1-15,-5-4 50 0,1 0 9 0,0-4 3 0,-1 4 0 16,1-3-52-16,3-3-9 0,-3 3-3 0,-1-3 0 16,4-1-127-16,-3 1-25 0,31-6-6 0,-17 2-1 0</inkml:trace>
  <inkml:trace contextRef="#ctx0" brushRef="#br0" timeOffset="-197945.36">13935 13040 1958 0,'0'0'43'0,"0"0"9"0,0 0 1 0,0-6 3 0,0 0-45 0,0-1-11 0,0 1 0 16,0 0 0-16,0 3 104 0,0-4 20 0,0 1 3 0,0 3 1 31,-4-3-2-31,1 0 0 0,-1 2 0 0,1 1 0 16,-4 0-34-16,0 0-6 0,-1 3-2 0,-2 0 0 0,-1 0-22 0,1 3-5 0,-1 0-1 0,4 7 0 31,-4 2-20-31,4 1-4 0,-3 2 0 0,3 1-1 0,-4 6-7 0,4-3 0 15,0 6-1-15,-3 3 0 0,-1-3-23 0,7 0 0 0,-3-6 0 0,7 0 0 16,-3 0 0-16,3-7 0 16,3-2 0-16,-3-1 0 0,4-3 0 0,3 1 0 15,0-1 0-15,0-6 0 0,11-3-16 0,-8-3 2 0,1 2 1 16,-1-5 4-16,1 0 1 0,0-1 0 0,-1-2 0 16,1-1 8-16,-1 1-10 0,-3-1 10 0,4 4-10 15,-4-1 10-15,0 1-8 0,0 6 8 0,0-1-8 16,0 1 30-16,0 3 6 15,0 3 2-15,0 4 0 0,4-1-30 0,-4 3 0 0,4 4 0 0,-4 0 0 16,3 2-14-16,1 1-9 0,-1 3-1 16,1 6-1-16,3-3 40 0,-3 3 8 15,-1 3 1-15,1 3 1 0,-1 1-25 0,1-1 0 0,-4 0 0 0,0 4 0 16,-3-1 28-16,-1 1 0 0,1-4 0 16,-1 1 0-16,-3-1-45 15,0-3-9-15,-3 0-2 0,-1 4 0 0,-3-4 48 0,4 0 10 0,-4-3 2 0,-4-3 0 16,0-6-24-16,1 0-8 0,-4-4 0 15,3 1 0-15,-3-7-26 0,-4-3-5 16,4-6-1-16,-3 0 0 0,-1-7 52 0,-3-5 9 0,3-4 3 0,-3-3 0 16,3-3-24-16,1 0-8 0,3 0 0 0,3-3 0 15,0 2 0-15,1 1 0 0,3 0 0 0,3 0 0 16,4 3-26-16,0-3-5 0,0 6-1 0,4-3 0 0,3 7 52 0,3-1 9 16,-2-3 3-16,2 4 0 0,4-1-24 15,4 3-8-15,0-2 0 0,-1 2 0 0,1 1 0 16,-4-1 0-16,4 0 0 0,-1 4 0 15,-6 3 0-15,3 0 0 0,0-1 0 0,-3 1 0 16,-1 0-24-16,1 3-5 0,-1-1-1 0,-3 1 0 16,4 0-68-16,-4 0-14 0,0-3-2 0,-3 3-1 15,3-4-176-15,-4 1-35 0,1-13-7 16,-4 10-2-16</inkml:trace>
  <inkml:trace contextRef="#ctx0" brushRef="#br0" timeOffset="-197707.63">14238 13184 3070 0,'-3'10'68'0,"-4"-1"13"0,3 1 3 0,0-1 3 0,1 0-70 0,-1 1-17 0,4-4 0 0,0 4 0 0,0-4 82 0,0-6 13 16,0 0 2-16,0 0 1 0,0 0-46 0,0 0-8 15,0 0-3-15,0 0 0 0,4-3-11 0,3-4-2 16,-3 1-1-1,-1 0 0-15,1-4-18 0,-4 1-9 16,0 0 10-16,0-4-2 0,0 4-8 0,0-4 0 0,0 1 0 0,0-1 0 16,0 1-28-16,0-1-3 0,-4 0 0 0,4 4 0 15,0-3-77-15,0-1-16 0,0 4-4 0,-3-4-1331 0</inkml:trace>
  <inkml:trace contextRef="#ctx0" brushRef="#br0" timeOffset="-197475.1">14199 12783 2747 0,'-10'6'78'0,"10"-6"17"0,-7 7-76 0,3-4-19 0,1 0 0 0,-4 3 0 16,3-3 140-16,1 4 25 16,3-7 5-16,0 6 1 0,0 0-105 0,0 0-21 15,0 1-4-15,3-1-1 0,-3-6-40 0,4 6-22 0,3 0 2 0,0 1 1 32,0-1-44-32,0 0-9 0,3 1-1 0,1-1-1 31,0 0-138-31,-1 0-27 0,8 7-5 0,-4-7-2 0</inkml:trace>
  <inkml:trace contextRef="#ctx0" brushRef="#br0" timeOffset="-196881.56">14400 13006 2534 0,'0'0'56'0,"0"0"11"0,0 0 2 0,0 0 3 0,0 0-58 0,-3 6-14 16,3-3 0-16,-4 7 0 0,4-4 104 0,0 6 19 0,0 1 3 0,0-1 1 0,4 7-35 0,-4 0-6 15,3-3-2-15,1 6 0 0,-1-7-21 0,1 4-5 16,-4-3-1-16,7 0 0 0,-3-1-29 0,3-2-7 0,0-1-1 0,0-2 0 31,0-1-20-31,3-3 0 0,1-2 0 0,0-4 0 16,-1 0 0-16,1 0 0 0,-1-7 0 0,1 1 0 0,-1 0 0 0,-6-1 0 16,7 1 0-16,-8-3 0 0,4-4 27 15,-3 1 1-15,-1-1 0 0,4 1 0 16,-7-7-45-16,7 0-9 0,-3 3-2 0,-1 4 0 15,-3-1 46-15,4 1 9 0,-1-1 1 0,-3 4 1 16,4 2-46-16,-4 1-10 0,0 0-1 0,0 6-1 16,0 0 29-16,0 0 0 0,0 0 0 0,0 0 0 0,0 6 17 15,0 0 10-15,3 4 1 0,1 2 1 0,0-2-46 16,-4-1-10-16,7 4-1 0,-4-1-1 0,1 1 29 0,-1-1 0 16,4-2 0-16,4 2 0 0,-4-2 20 15,3-4 9-15,-2 0 3 0,2-3 0 0,4 1-24 16,-3-1-8-16,-1-3 0 0,4 0 0 15,1-3 0-15,-1 3 0 0,0-4 0 0,0 1 0 0,0-3 0 0,0-3 0 16,-3-1 0-16,-1 4 0 0,-3-4 0 0,0 4 0 0,-3-3 0 0,-1-1 0 16,-3-2 0-16,0 6 0 0,0-4 0 0,0 1 0 15,-3 3-31-15,-4-1 1 0,0 1 0 0,0 3 0 16,0 0 30-16,0 3 0 0,0 3 0 0,0 0 0 16,0 3 17-16,-1 4 10 0,1-1 1 0,4 4 1 15,-1 2-29-15,1 1 0 0,3 3 0 0,3-4 0 0,1 1 0 16,-1 0 0-16,1-4 0 0,3 1 0 15,0-1 0-15,0-2 9 0,4-1-9 16,-4 1 8-16,3-4-5 0,1 0-3 0,-1 0 0 0,1-2 0 31,0-1-26-31,3-3-5 0,-4-3-1 0,1 3 0 0,3-4 32 0,-3 1 0 0,-1 0 0 0,4-3 0 16,-3 0 0-16,-1-4 0 0,1 1 0 0,0 3 0 16,-1-4-216-16,1 4-38 15,-4 0-7-15</inkml:trace>
  <inkml:trace contextRef="#ctx0" brushRef="#br0" timeOffset="-196020.53">15543 13307 2419 0,'0'0'53'0,"0"0"11"0,0 0 3 0,0 0 1 0,0 0-55 0,0 0-13 0,0 0 0 0,0 0 0 31,0 0 156-31,0 0 29 0,0 0 6 0,0 0 1 16,0 0-52-16,-3-3-9 0,-1-1-3 0,1-2 0 0,-1 0-102 0,1-3-26 15,-1-1 0-15,1 4 0 0,-1-7 0 0,-3 4 0 0,4-7 0 0,-1 4 0 16,-3-1 0-16,-4-15 0 0,8 9 0 15,-1 3 0-15,1 4 0 0,-1-1 0 0,4 4 0 16,-3 3 0-16,3-1 0 0,0 7 0 0,0 0 0 31,0 0 0-31,0 0 0 0,0 0 0 0,0 10 0 0,0-1 0 0,3 4 0 16,-3-1 0-16,4 4 0 0,-1 3 0 0,1 0 0 16,-1-1 0-16,1-2 0 15,-1 3-46-15,1-7-14 0,-4 4-4 16,4 0 0-16,-4-7 52 0,0 1 12 0,3-1 0 0,-3-3 0 0,0-6 0 0,0 0 0 15,0 0 0-15,0 0 0 0,4-3 0 0,3-3 0 0,-4-4 0 0,1-2 0 16,3-4 0-16,0 1 0 0,0-1 0 0,-4 0 0 0,4-3 0 0,4 1 0 16,-4-1 0-16,0 3 0 15,4 0 11-15,-1 4 5 0,4-1 0 0,1 4 1 16,2 0 3-16,-3 2 0 0,4 4 0 0,0 0 0 0,3 3 4 0,-7 0 0 31,3 0 1-31,-2 9 0 0,-1 1 1 0,-4 2 0 0,1 1 0 0,3 6 0 16,-7-1-14-16,0 4-4 0,-3 0 0 0,-1 3 0 0,4-3-5 0,-7-3-3 15,0 6 0-15,0-6 0 0,0 3 0 0,-3-6 0 16,3 3 0-16,0-4 0 0,0-2 0 0,-4-1 0 0,4-5 0 0,0-7 0 31,0 0-17-31,0 0-3 0,0 0-1 0,0 0 0 16,0-7-95-16,0-2-18 0,0 0-4 0,0-7-848 16,4 0-170-16</inkml:trace>
  <inkml:trace contextRef="#ctx0" brushRef="#br0" timeOffset="-195645.06">16041 13147 2649 0,'0'0'58'0,"0"0"12"0,0 0 2 0,-4 3 4 0,4-3-61 0,-3 6-15 15,-1 0 0-15,1 1 0 0,3-1 105 0,0 0 19 0,-4 1 3 0,4 2 1 0,-3 0-52 0,3 1-9 16,0-1-3-16,-4 1 0 0,8 2 0 0,-4 1 0 15,0-1 0-15,0 1 0 0,0-4-51 0,3 1-13 16,1-1 0-16,-1 0 0 16,1-2 0-16,3-1 0 0,0-6 0 0,3 3 0 15,1-3 0-15,3-3 0 0,0-3 0 0,-3 3 0 0,-1-7 0 0,5 1 0 16,-5-1 0-16,1-2 0 16,-4-1 0-16,0 1 0 0,0 2 0 15,0-5 0-15,-4 2 0 0,1 1 0 0,-4-1 0 0,0 0 0 0,0 4 0 0,-4 3 0 16,1-1 0-16,-4-2 0 15,0 3 0-15,0 3 0 0,0 0 0 0,-4-1 0 16,4-2 0-16,0 3 0 0,-4 0 0 0,4 3 0 16,0 0 0-16,0 0 0 0,4 3 0 0,-4-3 0 15,0 0-151-15,7 0-33 0,-4 3-6 0,4-3-1205 16</inkml:trace>
  <inkml:trace contextRef="#ctx0" brushRef="#br0" timeOffset="-195068.72">16796 13078 2649 0,'-11'3'58'0,"11"-3"12"0,-7 0 2 0,0 3 4 0,4 0-61 0,-5 0-15 15,1 1 0-15,4 2 0 0,-4 0 93 0,0 0 16 0,3 1 3 0,1 2 1 0,-1 0-34 0,-3 1-7 0,4-1-2 0,-1 4 0 0,-3-4-18 0,4 4-3 0,-1-4-1 16,0 1 0-1,1-1-18-15,3 0-4 0,0 4-1 0,3-4 0 0,1 1-4 0,3-4-1 0,0 3 0 0,4 1 0 32,-1-4-20-32,4-3 0 0,0 0 0 0,1-3 0 0,6 0 0 15,-7 0 8-15,0-3-8 0,4-3 8 16,-1 0-8-16,1-4 0 0,-4 1-8 0,4-1 8 0,-4 1 0 0,0-7 0 16,0 4 0-16,-7 2 0 0,0-2 0 0,-3 2 8 0,-8 1-8 0,1 0 11 0,-1 2-11 0,1 4 12 31,-5-3-12-31,-2 0 12 0,-4-1-9 0,3-2-3 0,-3 6 0 0,-4 0 0 15,4-4 0-15,0 1 0 0,-3 0 0 0,2 3 0 16,1-3 0-16,4 2 0 0,-1 1-8 0,1 0 8 31,3 3-54-31,3 0-7 0,4 0-2 0,0 0 0 16,0 0-68-16,0 0-13 0,0 0-4 0,7 6 0 0,0-2-94 0,0-1-19 0,4 3-4 16</inkml:trace>
  <inkml:trace contextRef="#ctx0" brushRef="#br0" timeOffset="-194810.26">17085 13304 3074 0,'0'0'68'0,"0"0"13"0,0 6 3 0,0 0 3 0,0-6-70 0,0 0-17 0,0 0 0 0,0 0 0 16,0 0 81-16,-7 0 13 0,3-3 2 0,-3-3 1 15,4-1-53-15,-4-5-10 0,0-1-2 0,0-2-1 32,3-1-12-32,-3-3-3 0,0-3 0 0,4 3 0 15,-1 1-1-15,0 2-1 0,4-3 0 0,0 3 0 0,0 4-2 0,4-1 0 16,-4 1 0-16,7-1 0 0,0 4-8 0,0-1-4 15,4 1 0-15,-1 0 0 0,1 2 0 0,3 4 0 0,-3 0 0 0,3 3 0 32,-4 0 0-32,4-3 0 0,1 6 0 0,-1 0 0 0,0 0 0 0,-4 4 0 0,4-1 0 0,-3 0 0 15,0 0 0 1,-1-2-15-16,1 2 5 0,-1 0 1 16,1 0-105-16,-4-2-21 0,4 2-4 0,-8-3-1345 0</inkml:trace>
  <inkml:trace contextRef="#ctx0" brushRef="#br0" timeOffset="-193801.26">17787 13275 2880 0,'0'0'64'0,"0"0"12"0,0 0 4 0,-3 7 0 16,-1-4-64-16,4-3-16 0,-4 3 0 0,4-3 0 16,0 0 105-16,0 0 19 0,-3-3 3 0,-1-3 1 0,1-1-103 0,3-2-25 0,0-1 0 0,3-2 0 15,1-4 56-15,-4 1 7 0,0-4 1 0,3 0 0 16,5-3-64-16,-5 3-21 0,4-3 0 0,0 3 0 0,0 1 21 0,4-1 0 31,-1 3 0-31,1 4 0 0,0 2 10 0,-1 1-10 0,4 6 12 0,-3-1-12 16,3 8 20-16,-3 5-4 0,-1 4 0 0,4 2 0 15,-3 4 7-15,-1 3 1 0,-3 6 0 0,1-3 0 16,-1-3-16-16,0 0-8 0,-4 0 8 0,1 0-2 16,-1 0-32-16,4-3-5 0,-3-3-1 0,-4 2 0 15,3-5 52-15,-3-1 9 16,7 1 3-16,-7-4 0 0,4-2-52 0,-4-7-9 15,0 0-3-15,7-4 0 0,-4 1 32 0,1-3 0 0,0-3 0 0,3-7 0 16,-4 0-108-16,4-2-16 0,0 2-4 0,-3 0 0 16,3-3-51-16,0 7-10 0,-4-1-3 0,4 1 0 15,1-4 0-15,-5 3 0 0,4 1 0 16,0 3 0-16,0-4 103 0,-3 4 20 0,3-1 4 0,-4 4 1 16,4 0 102-16,-3 3 21 0,-4-1 4 0,0 4 1 0,0 0 63 0,0 0 13 15,3 7 2-15,1 2 1 16,-4 0-24-16,3 4-5 0,-3 0-1 0,0-1 0 0,0 1 12 0,0-1 3 15,0 1 0-15,0-1 0 0,4-2-52 0,-4-1-9 0,4-3-3 0,-1 4 0 16,1-4 0-16,-1-3 0 0,-3-3 0 16,7 6 0-16,4-2-51 0,-1-4-13 15,1 0 0-15,3-4 0 0,-3 1 0 0,3-3 0 0,0-3 0 0,3-1 0 16,-2-2 0-16,-1-1 0 0,-4 1 0 0,1-4 0 16,-1-3 0-16,1 3 0 0,-4-2 0 0,0-1 0 15,-3 3 0-15,-1 0 0 0,1 1 0 16,-4 5 0-16,-4 1 0 0,4 3 0 0,-3 3 0 0,-4-1 0 15,3 1 0-15,-3 3 0 0,4 0 0 16,-8 3 0-16,4 4 20 16,3-4 0-16,-3 6 1 0,0-3 0 0,0 7-33 0,4-4-8 15,-4 4 0-15,3 3-1 0,1-1 21 0,-5 1 0 0,5 3 0 0,-4-4 0 16,7 1 8-16,-4 0 5 0,4 0 2 0,-3-1 0 16,3-2-15-16,0-1 0 0,3-2 0 0,-3 2 0 0,4 1-9 0,-4-1-5 15,7-2-1-15,0-1 0 16,0 1 23-16,0-1 4 0,0 0 0 0,4-2 1 15,-4-1-13-15,3-3 0 0,5 0 0 0,-5 0 0 16,4-3-15-16,-3-3 4 0,3 3 1 0,-4-6 0 16,1 3 10-16,-4-7 0 15,4 4 0-15,-1-6 0 0,1 2-53 16,-4 1-9-16,-4-1-2 0,5 4 0 16,-5 0-102-16,1-4-21 0,-1 7-4 0,1 0-1101 0</inkml:trace>
  <inkml:trace contextRef="#ctx0" brushRef="#br0" timeOffset="-193190.4">18563 13119 2030 0,'0'0'57'0,"0"0"14"0,0 0-57 0,0 0-14 0,0 0 0 0,0 0 0 16,4-7 45-16,-4 7 7 0,0 0 0 0,0 0 1 16,0 0 43-16,0 0 8 15,0 0 1-15,0 0 1 0,0 0 46 0,0 10 8 0,0-1 3 0,-4 4 0 16,4-1-30-16,-3 1-5 0,-1-4-2 0,1 4 0 15,3-1-101-15,-4 1-25 0,4-4 0 0,0 1 0 16,0-1 0-16,4-3 0 0,-4 1 0 0,7-4 0 16,-7-3 0-16,3 3 0 0,-3-3 0 0,4 0 0 15,3 0 0-15,0-3 0 16,0-4 0-16,0 1 0 0,0 0 0 0,0-7 0 16,0 4 0-16,0 0 0 0,0-4 0 0,0 0 0 0,-3 1 0 0,3 2 0 15,-4 4 0-15,1-3 0 0,-1 3 0 0,1-4 0 16,-1 4 0-16,1 0 0 0,-4 2 0 0,0 4 0 0,0 0 0 0,0 0 0 15,0 0 0-15,0 0 0 0,0 0 0 0,0 0 0 16,0 0 0-16,0 0 0 0,0 0 0 0,4 7 0 16,-1 2 0-16,1 7 0 0,-1-1 14 0,1 4-2 31,-1 6-1-31,4-3 0 0,0 7-11 0,0-1-16 0,0 3 4 0,4 4 1 0,-4 2 11 16,0 1 0-16,4 0 0 0,-4 2 0 15,0-2 0-15,-4 3 0 0,1-4 0 0,-1 1 0 0,-3-4 0 0,-3 4 0 16,-1-3 0-16,1-1 0 0,-4-3 0 0,0-6 0 15,-4 1 0-15,1-8 0 0,-1-2 0 0,-3-3 0 16,0-7 0-16,0-3 0 0,-1-3 0 0,-2-3 0 16,-1-7 0-16,1-5 0 0,-1-1 0 0,4-3 0 15,0-6 0-15,0 3 0 0,3-3 0 0,0 3 0 16,1-3 0-16,3 0 0 0,3 0 0 0,1 0 0 16,3 3 0-16,0 0 0 0,0-3 0 0,7 6 0 15,0-3 0-15,0 3 0 0,3 0 0 0,5 4 0 16,-1-1 0-16,3 0 0 0,5 4 0 0,-5 3 0 0,8-1 0 0,0 4 0 15,-1 0 0 1,1 2 0-16,0 4 0 0,-4 0 0 16,-4 0 0-16,1 4 0 0,-4 2 0 0,0 0 0 0,-3 0 0 0,-4 1 0 15,-4-1 0-15,1 0 0 16,-4-6-53-16,0 0-9 0,0 6-2 0,0-6-956 0,-7 4-191 0</inkml:trace>
  <inkml:trace contextRef="#ctx0" brushRef="#br0" timeOffset="-192347.51">19396 13222 2880 0,'-4'6'64'0,"1"1"12"0,-4-1 4 0,3 0 0 15,1 0-64-15,-1-2-16 0,1 2 0 0,-1 0 0 0,4-6 54 0,0 0 8 16,0 0 2-16,0 0 0 15,0 0 0-15,0 0 0 0,0 0 0 0,0 0 0 16,-4-9 0-16,4 2 0 0,0-2 0 0,0-4 0 16,-3 1-52-16,3 3-12 0,0-7 0 0,-4 3 0 0,4-2 0 0,-3 2 0 31,-1-3 0-31,4 1 0 0,0 2 0 0,0 1 0 0,0-4 0 0,0 7 0 16,0-4 0-16,4 7 0 0,-4-1 0 0,3 1 0 0,1 0 0 0,-1 0 0 0,5-1 0 15,-5 4 0 1,4 3 0-16,0 0 0 0,4 0 0 0,-4 3 0 15,3 4 0-15,1-1 0 0,0 3 0 0,-1 1 0 0,1 2 0 0,-4 1 0 16,3-1 0 0,4 1 0-16,-3-4 0 0,0 1 0 0,3-4 0 0,0 3 0 0,0-2 28 15,0-4 4-15,0 0 0 0,4-3 0 0,-4 0-24 0,4-3-8 0,-1 0 0 0,1 0 0 16,-1-7 0-16,-2 1 0 0,-1-1 0 0,-4-2 0 16,1 2 0-16,-1-2 0 0,-2-1 0 15,-1 1 0-15,0-1 0 0,-7 1 0 0,3 5 0 0,-6-2 0 16,3 3 0-16,-4-1 0 0,1 1 0 0,-1 3 0 15,-7 3 0-15,4 0 0 0,-7 6 0 16,4 7 0-16,-1-1 0 0,-3 10 0 0,3 0 0 0,4 3 0 31,-3 0 0-31,6 1 0 0,1-5 0 0,-1 5 0 0,4-8 0 0,4 1 0 16,-1 0 0-16,4 0 0 0,4-3 0 0,-4-1 0 0,0-2 0 0,4-1 0 16,-1 1 0-16,1-4 0 0,-1 1 0 0,1-4 0 31,0 0 0-31,-1-3 0 0,1-3 0 0,-1 0 0 0,1 0 0 0,-4-3 0 15,3-3 0-15,-2 0 0 16,-1-4-26-16,0 1-5 0,0-1-1 0,0 4 0 16,-4-3-92-16,1 2-18 0,3-2-4 0,-4 3-824 0,1-7-165 0</inkml:trace>
  <inkml:trace contextRef="#ctx0" brushRef="#br0" timeOffset="-191619.83">20013 13040 2649 0,'0'0'58'0,"0"0"12"0,-3 0 2 0,3 0 4 0,-7 0-61 0,7 0-15 0,0 0 0 0,-8 6 0 0,5 1 105 0,-1-1 19 16,1 3 3-1,-1 4 1-15,1 0-52 0,-1-1-9 16,1 4-3-16,-1-1 0 0,1 1 0 0,3 0 0 0,-4 3 0 0,4-7 0 0,0 1-51 0,4-1-13 0,-4 1 0 0,3-4 0 31,1 1 0-31,-1-4 0 0,1 0 0 0,-1 0 0 16,4-2 0-16,0-1 0 0,1 0 0 0,-1-6 0 0,3 0 0 0,1-1 0 15,-4 1 0-15,3-3 0 0,-3 0 20 0,4-4 0 0,-4 1 1 0,0-1 0 16,4 1-21-16,-8 0 0 0,4-1 0 16,-3 1-8-16,3 3 8 0,-7-1-8 0,3 1 8 15,-3 6-8-15,0 0 8 0,0 0 0 0,0 0 0 0,4 6 0 32,-1 1 0-32,1 2 0 0,-4 0 0 0,4 4 0 15,3-1 8-15,-4 1-8 0,4 0 10 0,0 2-10 0,0 1 12 0,4-4-3 16,-4-2-1-1,3-1 0-15,1 1-8 0,0-4 0 0,-1-3 0 0,1-3 0 0,3 0 0 16,0-3 0-16,0-3 0 0,0-1 0 0,-3-2-18 0,-1 0-9 16,1-1-1-16,0-2-1 0,-1-1 29 0,-3 1 0 15,0-4 0-15,0 3 0 0,0 1 0 0,-3-4 0 16,-1 4 0-16,1-4 0 0,-4 0 0 0,0 4 0 0,0-1 0 0,-4 1 0 16,1 2 0-16,-4 1 0 15,0-1 0-15,3 4 0 0,-6 3 0 0,6 0 0 0,-3 3 0 16,0 0 0-16,7 0-23 0,0 0 2 0,-3 3 0 0,-1 6 0 15,4-2-120-15,0 2-24 0,4-3-5 0,-1 1-763 16,4-1-153-16</inkml:trace>
  <inkml:trace contextRef="#ctx0" brushRef="#br0" timeOffset="-191016.56">20556 13015 2278 0,'0'0'50'0,"0"0"10"0,0 0 3 0,0 0 1 0,0 0-51 0,0 0-13 0,0 0 0 0,0 0 0 0,0 0 111 0,4 3 19 15,-4-3 4 1,3 7 1-16,-3-1-30 0,0 3-5 0,0 1-2 0,-3-1 0 0,3 0-14 0,-4 1-2 0,1 2-1 0,-1-2 0 16,1 2-24-16,-1 1-5 0,-3-1 0 0,4 1-1 31,-1-4-20-31,1 4-4 0,3-4-1 0,-4 4 0 0,4-4-19 0,4-2-7 16,-4 2 0-16,7-3 0 0,-4 0 0 0,4 1 0 0,0-4 0 15,0 0 0-15,4 0 0 0,-4-3 0 0,4 0 0 0,-1-3 0 16,1 3 0-16,3-6 0 15,-4-1 0-15,1 1 0 16,0-3-26-16,-1-1-5 0,-3 1-1 0,0-4 0 0,0 1 32 0,0-1 0 16,-3 1 0-16,3-4 0 0,-3 4 19 0,-4 2 9 0,3-2 3 15,-3 5 0-15,0 1-31 0,0 0 0 0,-3 3 0 0,3 3 0 32,0 0-19-32,0 0-9 0,-4 0-3 0,-3 6 0 0,3 0 50 0,1 1 9 0,-1 2 3 0,4 0 0 15,0 4-50-15,0-1-9 0,4 1-3 16,-4-1 0-16,3 1 47 0,-3 0 10 15,4-4 2-15,-1 0 0 16,1 4-45-16,3-4-9 0,-7 1-2 0,7-4 0 0,-3 0 28 0,-1-3 0 0,-3-3 0 0,7 4 0 16,-7-4 0-16,0 0 0 0,0 0 0 0,0 0 0 0,4-4 0 0,-1-2 0 15,1 0 0-15,-1 0 0 16,-3-4 0-16,0 1 0 0,0-4 0 0,-3 1 0 16,3-1 0-16,0 4 0 0,0-4 0 0,0 1 0 0,-4-4 0 15,4 3 0 1,0 4 0-16,4 3 0 0,-4 0 0 0,0 2 0 0,3-2 0 0,4 3 0 15,0 0 0-15,1 3 0 0,2-3 0 0,4 3 0 0,0 3 0 0,0 0 0 16,1 0 0-16,-1 0 0 0,0 0 0 0,3 1 0 16,-2-1 0-16,2 0 0 0,1 0 0 0,-1 0 0 0,-2 0 0 0,-5 0 0 15,1 0 0-15,-4 1 0 16,3-1 0-16,-6 0 0 16,-4-3-56-16,0 0-7 0,0 0-1 15,7 3-1459-15</inkml:trace>
  <inkml:trace contextRef="#ctx0" brushRef="#br0" timeOffset="-190507.36">21188 12642 3214 0,'0'0'71'0,"0"0"14"0,0 0 3 0,0 0 3 16,0 9-73-16,0 4-18 0,0-1 0 0,3 4 0 15,1 0 55-15,-4 3 7 0,7-1 2 0,-4 8 0 0,1-1-24 0,3 0-4 16,0 3 0-16,0 0-1 0,0 0-3 0,0 1 0 16,0 2 0-16,0 0 0 15,4-2-51-15,-4 2-10 0,4-6-3 0,-1 0 0 16,1-3 52-16,-1-3 9 0,1-4 3 0,0 1 0 0,3-6-24 0,-4-1-8 16,1-3 0-16,-1 1 0 0,1-4 0 0,-4-3 0 15,0-3 0 1,0-1 0-16,-3-2-26 15,-1 0-5-15,1 0-1 0,-4-4 0 0,0 1 52 0,-4-1 9 0,-3-2 3 0,-3-1 0 0,-1 1-24 16,-3 2-8-16,0 1 0 0,-4 3 0 16,4-1-26-16,-7 7-5 0,3 0-1 0,-3 7 0 15,3-1 32-15,1 6 0 0,-1 4 0 0,4 0 0 0,0 3 20 0,3-4 9 16,4 4 3-16,0-3 0 0,4-1-32 0,3 4 0 16,0-3 0-16,3 0 0 0,4-4 0 0,0 1 0 15,4-4 0-15,-1 1 8 0,1-1-8 0,3-3 0 16,-3 0 0-16,6-2 0 0,-2-1 0 0,-1-3 0 15,0 0 0-15,3 0 0 0,1-3 0 0,-4-1 0 16,4 1 0-16,3 0 0 0,-3 0 0 0,-1-3 0 16,-3 0 0-16,4-1 0 0,-4-2 0 15,-3 3 0-15,-1-4 0 0,1 1 0 0,-1-4-68 0,-3 7-14 16,-3 0-2-16,0-1-1470 16</inkml:trace>
  <inkml:trace contextRef="#ctx0" brushRef="#br0" timeOffset="-188538.67">2290 14483 3110 0,'0'0'68'0,"0"0"15"0,0 0 2 0,0 0 3 0,0 0-71 0,0 0-17 16,0 0 0-16,0 6 0 0,3 0 80 0,8-3 12 0,-1 4 2 0,1-1 1 15,3 0-61-15,0 0-12 0,4-3-2 0,6 1-1 0,1-1-3 0,-4 0-1 16,4-3 0-16,-4 3 0 31,4-3-3-31,-1 0-1 0,-2 0 0 0,2 0 0 0,-10 3-11 0,1-3 0 16,2 0 0-16,-6 3 0 0,3 0-15 0,-4 1 5 0,-6-1 1 0,7 0 0 16,-1 0-147-16,1 3-30 0,-1-3-6 15,-6 0 0-15</inkml:trace>
  <inkml:trace contextRef="#ctx0" brushRef="#br0" timeOffset="-187852.44">3528 14489 2347 0,'0'0'52'0,"0"0"10"0,0-3 2 0,-4 3 2 0,-3-3-53 0,4 3-13 0,-4-4 0 0,-4 4 0 15,4 0 124-15,-4 4 23 0,-6-4 4 0,3 3 1 0,3 0-55 0,-3 3-10 16,0 0-3-16,-4 1 0 15,4 5-28-15,0-2-5 0,3 5-2 0,-3 1 0 16,4 0-21-16,-1 2-5 0,-3 4-1 0,3 0 0 0,4 0-10 0,4 0-3 16,-4 0 0-1,3 0 0-15,4-3 12 0,0 0 3 0,0 0 0 0,4-4 0 0,3-2-40 16,-4-1-7-16,4-2-1 0,4-4-1 16,3-3 17-16,-3-3 8 0,-1-3-8 0,-3-3 8 0,11-4-11 0,-7-2 11 15,-4-4-13-15,10-3 5 16,-6 0 8-16,-4-2 0 0,3-1-9 0,1 0 9 0,0-3 0 0,-4-4 0 15,7 7 0-15,-11 0 0 0,4 7 0 0,-3 5 0 0,3 1 0 0,-3 3 0 32,-4 3 32-32,0 3 4 0,7 3 0 0,-4 6 1 0,1 0-29 15,3 4-8-15,-4 0 0 0,4 5 0 0,-3 1 0 0,3 0 0 0,0 3 0 0,0-3 0 32,-4 3 14-32,8-3-2 0,-4-4 0 0,-3 4 0 0,6 0-12 0,-6-3 0 15,3-4 0-15,3 1 0 0,-6-7-12 0,7-3 0 16,-1 0 1-16,1-6 0 15,-1-3-70-15,4-4-15 0,-3-5-2 0,0-1-1 16,3-3-45-16,-4-3-10 0,1 0-2 0,3 0 0 16,0 0-122-16,0 0-25 0,4-3-5 0</inkml:trace>
  <inkml:trace contextRef="#ctx0" brushRef="#br0" timeOffset="-186420.93">3881 14498 1694 0,'0'0'48'0,"0"0"11"16,0 0-47-16,0 0-12 0,0 0 0 0,-4 7 0 16,4-1 196-16,-3 3 38 0,3 1 7 0,-8-1 2 0,5 0-103 0,3 7-21 31,-7-3-4-31,0-1-1 0,0 1-39 0,3 2-8 0,4-2-2 0,-7 3 0 15,4-1-17-15,3-2-4 0,0-1-1 0,-7 1 0 16,7 3-12-16,0-7-3 0,0 4 0 0,0-4 0 0,7 0-13 0,-7 1-3 16,3-4-1-16,4 0 0 0,-3-6-11 0,3 3 0 0,0-3 0 0,3-3 0 15,-2-3 0-15,-1-3 0 0,3-4 0 0,-3 1 0 16,4-4 0-16,-1-3 0 0,-6 0 0 0,6 0 0 16,-6-3 0-16,3 4 0 0,-3-4 0 0,-4 3 0 31,7 3 0-31,-7-3 0 0,3 1 0 0,-3 5 0 15,0-3 0-15,0 7 0 0,0 3 0 0,0 6 0 0,0 0 0 0,0 0 0 16,0 0 0-16,0 9 8 0,0 1 0 0,0 8 0 16,4 1 0-16,-1 6 0 0,4 0-8 0,0 4 12 0,-3 5-12 0,6 4 12 15,1-1 5-15,0 4 2 16,-1-3 0-16,1 2 0 16,-4 4-1-16,3-3 0 0,1-3 0 0,0 2 0 0,-1-5-4 15,1 3-1-15,-8-4 0 0,4 1 0 0,-3-4-9 0,-4-3-4 0,0-3 0 0,0 0 0 16,0-3 0-16,-4-3 0 15,-3-6 0-15,4-4 0 0,-4-3 0 0,0-3 0 0,0-3 0 16,3-3 0-16,-7-3 0 16,1-3 0-16,-4-4 0 0,3-3 0 0,-6 1 0 0,6-4 0 15,4-3 0-15,-4 0 0 0,4 0 0 0,0 3 0 0,0 0 0 0,4-3 0 16,3 4 0-16,0 2 0 16,0 0 0-16,0 4 0 0,0 2 0 0,3-2 0 0,-3-1 0 0,7 4 0 15,-3-1 0-15,-1 1 0 0,4 0 0 0,4-1 0 16,-8 1-26-16,5-1-5 0,-1 1-1 0,3 0 0 0,1-4 52 15,-1 1 9-15,4-1 3 0,4-3 0 16,-11 4-24-16,11-1-8 0,-8-6 0 0,4 4 0 16,1-4 0-16,-5 0 0 0,4-3 0 0,4 0 0 0,-8 7 0 0,1-4-8 15,3 3 8-15,-3-3-10 0,-4 4 10 0,0-4 0 16,3 3 0-16,-10 0 0 0,4 1 0 0,3 2 0 0,-7 1 0 16,0 2 0-16,0 4 0 0,-7 3 0 15,3 6 0-15,4-3 8 0,-10 3-8 0,6 0 0 0,-3 3 0 0,4 7 8 16,3 3-6-16,-11 3-2 0,11 2 0 15,-10 5 0 1,6-5 0-16,1 5 0 0,3-4 0 0,0 3 0 0,0-3 0 0,3 3 0 16,-3-7 0-16,7-2 0 0,0 0 0 0,-3-7 0 15,3 4 0-15,0-7 0 0,3 0 0 0,1-3 0 0,-4-3 0 0,4 4 0 32,-4-4-26-32,3-4-5 0,-3 1-1 0,4 3 0 15,-8 0 51-15,-3 0 9 0,7 0 3 0,1 0 0 0,-1 0-31 0,-7 0 8 0,0 0-8 0,3 0 4 31,4-6-4-31,-3 3 0 0,-4 0 0 0,3-4 0 0,1 1 0 0,-1-3 0 16,-3-4 0-16,4-2 0 0,-4-1 0 0,7 0 0 0,-7-3 0 0,0 1 0 0,3 2 0 0,4 0 0 16,-7 1 0-16,4-4 0 15,0 6 0-15,3 1 0 0,-4-1 0 0,4 4 0 16,-3-1 0-16,3 4 0 0,-4 0 0 0,4 0 0 0,0 2 0 0,0 4 0 16,4 0 0-16,-7 0 0 15,3 4 0-15,-4-1 0 16,4 0 0-16,0 3 0 0,0 3 0 0,4-2 0 0,-8 5 0 0,1-2 0 15,3-1 0-15,-3 4 0 0,3 2 0 0,-7 1 0 16,3 0 0-16,4-1 0 0,-7-2 0 0,0 3 0 0,0-1 0 16,0 1 0-16,0-4 0 0,0 1 0 0,0-4 0 0,0 1 0 0,0-4 0 0,0-6 0 31,4 9-26-31,-4-9-5 0,0 0-1 16,0 0 0-16,7-3 52 0,-7-6 9 0,3 0 3 0,1-1 0 0,-1 1-24 15,1-1-8-15,-4-5 0 0,3 2 0 0,4-3 0 0,-7 4 0 16,4-4 0-16,3 4 0 0,-7-4 0 0,0 3 0 15,4 1 0-15,-4 2 0 0,3 1 0 0,-3 0 0 16,4 2 0-16,-1 1 0 16,-3 0 0-16,4 3 0 0,-4 3 0 0,0 0 0 0,0 0 0 0,0 0 0 31,0 0 0-31,0 0 0 0,0 0 0 0,0 0 0 0,0 0 0 0,0 0 0 16,0 0 0-16,0 0 0 0,7 3 0 0,-7-3 0 0,10 0-26 0,-10 0-5 15,0 0-1-15,4 0 0 16,3 0 52-16,-4 0 9 0,1-3 3 0,3 0 0 15,-3-1-52-15,3-2-9 0,-7 0-3 0,3 0 0 0,4 3 52 0,-3-4 9 0,-4 4 3 0,3-3 0 16,1 3-24-16,-4 3-8 16,0 0 0-16,0 0 0 0,0 0 0 0,7 3 0 0,-7-3 0 0,7 3 0 0,-7-3 0 15,10 9 0-15,-6 1 0 0,-1 2 0 0,1-2 0 0,0 2 0 32,-4 1 0-32,3-1 0 0,-3 4 0 0,7 0 0 15,-7-1 0-15,0 1 0 0,0 0 0 0,0-1 0 0,0 1 0 0,0 3 0 0,0-7 0 0,4 1 0 16,-4 0 0-16,7-1 0 15,-7 4 0-15,0-7 0 0,0 4 0 0,3-4 0 16,1 1 0-16,-4-4 0 0,3 0 0 0,1 0 0 16,-4-6-28-16,0 0-3 0,0 0 0 0,0 0 0 0,0 0 51 0,0-6 9 31,3-3 3-31,1 2 0 0,-4 1-24 0,3-3-8 0,-3-4 0 0,4 7 0 16,-4 0 0-16,0 6 0 0,0 0 0 0,0 0 0 0,7-7 0 0,-7 7 0 15,0-6 0-15,0 6 0 0,0 0 0 0,0 0 0 31,0-6 0-31,0 6 0 0,0 0 0 0,0 0 0 0,0 0 0 0,0 0 0 16,0 0-68-16,0-10-14 0,0 4-2 0,4-3-1 16,-4 2-167-1,7-2-32-15,-7 0-8 0</inkml:trace>
  <inkml:trace contextRef="#ctx0" brushRef="#br0" timeOffset="-186173.33">5041 14890 3340 0,'-3'3'74'0,"3"-3"15"0,0 0 3 0,0 0 1 0,0 3-74 0,0-3-19 16,0 0 0-16,0 0 0 0,0 0 0 0,0-6 0 15,0 0 0-15,0-7 0 0,0 1 55 0,0-7 7 31,0 0 2-31,0-3 0 0,0 3-52 0,-7 1-12 16,3-4 0-16,4-3 0 0,-7 3 0 0,4-3 0 0,-5 3 0 0,1 0 0 16,0 0 0-16,4 3 0 0,-8 3 0 0,4-3 0 15,4 7-64-15,-4-1-16 0,3 7-4 0,1-3 0 32,-5 6-121-32,5-1-25 0,3 1-5 0,-11 3-981 0</inkml:trace>
  <inkml:trace contextRef="#ctx0" brushRef="#br0" timeOffset="-186019.87">4875 14664 3110 0,'0'7'68'0,"-7"-4"15"0,4 3 2 0,3-6 3 0,0 6-71 0,0-6-17 16,0 0 0-16,3 7 0 0,4-4 55 0,-3 0 7 0,3-3 2 0,4 3 0 15,3-3 0-15,-4 0 0 0,4 0 0 0,0 0 0 16,4 0-52-16,0 0-12 0,-4 3 0 0,4-3 0 16,3 0 0-16,-11 0 0 31,8 0 0-31,-4 0 0 0,4 3 0 0,-4-3 0 0,-4 0 0 0,1 3 0 15,3 1-151-15,-7-1-33 0,0 0-6 0,0 0-2 0</inkml:trace>
  <inkml:trace contextRef="#ctx0" brushRef="#br0" timeOffset="-185182.46">5352 14464 2188 0,'0'0'48'0,"0"0"11"0,0 0 1 0,0 0 1 0,0 0-49 0,0 0-12 0,0 0 0 0,0 0 0 15,0 0 104-15,0 0 19 0,3 6 3 0,1 0 1 0,-1 4-35 0,1-1-8 0,-4 1 0 0,3 2-1 16,-3-3-23-16,7 4-4 0,-14-4 0 0,7 4-1 15,0-1-55-15,0 1 0 16,-3 0-11-16,-1 2 2 0,4-2 9 0,-3-4 0 16,-1-3 0-16,4 4 0 15,0-1-104-15,0-9-20 0,0 0-3 0,0 0-717 16,4-6-144-16</inkml:trace>
  <inkml:trace contextRef="#ctx0" brushRef="#br0" timeOffset="-184791.53">5711 14552 2269 0,'-7'9'64'0,"4"-3"15"0,-4-3-63 0,3 4-16 0,-3-1 0 0,0 3 0 0,0-2 105 0,-3 2 19 0,6 0 3 0,-7 1 1 16,-3-1-52-16,4-3-9 0,-1 4-3 0,-3-1 0 16,0 1 0-16,0-1 0 0,0 0 0 0,3-2 0 15,1-1 0-15,6 0 0 0,-7 1 0 0,4-4 0 16,4 0-51-16,3-3-13 0,0 0 0 0,0 0 0 31,0 0 0-31,0 0 0 0,3-6 0 0,4 2 0 16,4-5 0-16,0 3 0 0,-1-4 0 0,1 4 0 15,3-3 12-15,-4 2 0 0,1 1 0 0,3 0 0 0,-7 3 10 0,4-4 2 16,-1 4 0 0,1 3 0-16,-4 3 3 0,4 1 1 0,-1 2 0 0,-3 3 0 0,0 1-28 0,-7 2 0 15,0 7 0-15,0 0 0 16,0 0 0-16,0-1 0 0,0-2 0 0,-10 3 0 15,3 0 0-15,0 0 0 0,-4-1 0 0,0 1 0 0,1-6 0 0,-4-1 0 0,-4-5 0 0,4 2 0 16,0-3 0-16,0-3 0 16,3 1 0-16,1-4 0 15,-1 0 0-15,0-4 0 0,1 1 0 0,6-3 0 16,4-7-107-16,0 4-13 0,0-4-4 0,7 1-855 16,11-1-171-16</inkml:trace>
  <inkml:trace contextRef="#ctx0" brushRef="#br0" timeOffset="-183391.15">6622 14592 1602 0,'0'0'35'0,"0"0"7"0,0 0 2 0,0 0 1 0,0 0-36 0,0 0-9 16,0 0 0-16,0 0 0 0,0 0 81 0,0 0 15 0,0 0 2 0,0 0 1 0,0 0-28 0,0 0-6 31,0 0-1-31,0 0 0 0,0 0-53 0,0 0-11 0,0 0 0 0,0 0 0 16,0 0 0-16,0 0 0 0,0 0 0 0,0 0-8 15,0 0 46-15,0 0 10 0,0 0 1 0,0 0 1 0,0 0 58 16,0 0 12-16,0 0 3 0,0 0 0 0,0 0-29 0,0 0-6 0,-11 0 0 0,11 0-1 16,0 0-28-16,-3 3-6 0,-5 4-1 0,5-4 0 31,3-3-21-31,-7 6-5 0,3 0-1 0,-3 1 0 16,4 5-9-16,-4 1-1 0,0-1-1 0,0 7 0 15,3-3-14-15,-3 6 8 0,-4 0-8 16,4 3 0-16,0-3 8 0,0 3-8 0,4-3 0 0,-1 3 9 0,-6-6-9 15,6-4 8-15,1 4-8 0,-1-6 8 0,4-4-8 0,4 0 0 16,-1 1 0-16,1-4 8 16,-1-6 14-16,4 0 2 0,0-3 1 0,4-3 0 0,-1-1-25 0,1-5 0 15,0-4 0-15,-1 1 0 16,1-4-18-16,-1 0-9 0,1-3-1 0,0 3-1 0,3 0 46 0,-11 1 10 16,8 2 1-16,-4 6 1 0,0-2-29 0,0 6 0 0,0 3 0 0,-7 3 0 15,0 0 0 1,7 3 0-16,-3 3 0 0,3 6 0 0,-4 4 0 0,4-3 0 0,-3-1 0 15,-1 10 0-15,4 0 0 0,0 6 0 0,0 1 0 0,0-1 0 16,4 3 0-16,-4 10 0 0,4 0 0 0,-4-1 0 0,3-2 0 0,-3 0 0 31,0-4 0-31,-3 1 0 0,0-4 0 0,-1-3 0 0,1-3 0 16,-4-6 0-16,-4 0 0 0,1-3 0 0,-1-7 0 0,-3 4 0 0,-4-1 0 16,-3-2 0-16,0-7 0 0,-4 0 0 15,4 0 0-15,-3 3 0 0,-1-3 0 0,0-3 0 0,4-3 0 16,-3 0 0-16,3 0 0 0,-1 0 0 0,5-7 0 0,-4 1 0 31,3-4 0-31,4 1 0 0,-3-1 0 0,3-2 0 0,7-4 0 0,-8 3 0 16,5-3 0-16,6 1 0 0,5-1 0 0,-5-6 0 0,1 6 0 0,3-3 0 0,3 0 0 0,1 3 0 15,-1-3 0-15,4 3 0 16,1-3 0-16,2 4 0 0,1-1 0 0,0 0 0 16,-4-3 0-16,7 0 0 0,-4 6 0 0,1-2 0 0,-4-1 0 0,7 3 0 31,-10 0-96-31,3 7-26 0,4-4-5 15,-1 4-1-15,-6-3-51 0,3-1-10 0,-3 4-3 0,-1 2 0 16,1-2 103-16,-1-4 20 16,-6 4 4-16,3 0 1 0,-4-1-52 0,5 1-9 0,-5-4-3 0,-3 4 0 15,4-4 154-15,-4 4 30 0,0-1 7 0,0 1 1 0,0 0 51 0,0-1 10 16,0 1 3-16,0-1 0 0,0 1-52 0,0 3-9 0,0-1-3 0,0 7 0 31,0 0 0-31,0 0 0 0,0 0 0 0,0 0 0 0,-7 7 0 0,-1 5 0 0,5 1 0 16,-4 6 0-16,0 3 0 0,3 0 0 0,-3-1 0 0,0 5 0 31,0 2 0-31,4-3 0 0,-1 0 0 0,4 0 0 0,0 0-51 0,0-3-13 16,4-6 0-16,-4-1 0 0,7-2 0 0,0-4 0 0,0 1 0 15,3-1 0-15,1-6 0 0,3-6 0 16,-3 0 0-16,3-3 0 0,-4 0 0 0,4-7 0 0,-3 0 0 0,0-2 0 16,-1-1 0-16,-3-3 0 0,4-3 0 0,-4 3 0 0,-4 4 0 15,1-1 0-15,-4 0 0 0,3 1 0 16,-6-1 0-16,3 4 0 0,-4-4 0 0,1 3 0 15,-4 1 0-15,-4 2 0 0,4 1 0 0,-3 3 0 0,-1-1 0 0,0 4 0 0,1 3 0 0,-1 0 0 16,4 3 0-16,0 1 0 0,0 2 0 16,4 0 0-1,-1 4-48-15,4-1-13 0,0 0-3 0,4 1 0 16,3-4-51-16,-4 3-10 0,8-2-3 0,-4-1 0 16,7-3-102-16,-7 0-21 0,4-3-4 0,-1 0-445 15,1-3-88-15</inkml:trace>
  <inkml:trace contextRef="#ctx0" brushRef="#br0" timeOffset="-182852.46">7116 14683 1263 0,'0'0'28'0,"0"0"5"0,7-3 2 0,-4 0 1 16,-3 3-36-16,4-3 0 0,-4 3 0 0,7 0 0 0,0-3 109 0,0 3 15 15,-7 0 4-15,7 6 0 0,-4 3 0 0,-3 1 1 0,0 5 0 0,0 1 0 16,-3-3 51-16,-1 5 9 0,4 1 3 0,-7 0 0 16,4 3-103-16,-4-3-20 0,3 3-4 0,-3 0-1 31,4-7 52-31,-1 4 9 0,-3-6 3 0,3-1 0 0,1-2-103 0,3-4-25 15,0-6 0-15,0 0 0 0,0 0 0 0,0 0 0 0,0 0 0 0,3-6 0 16,1-4 0-16,0 4 0 0,-1-6 0 0,4-1 0 0,-3-3 0 0,3 4 0 16,0-1 0-16,0 1 0 0,-4-4 0 0,4 3 0 31,0 4 0-31,-3-3 0 0,3 2 0 0,0 1 0 16,-3 2 0-16,3 4 0 0,-7 3 0 0,0 0 0 15,7 7 0-15,-4-1 0 0,1 3 0 0,3 4 0 16,-4-1 0-16,1 1 0 0,-4 6 0 0,3-4 0 0,1 1 0 0,-1 3 0 0,-3 0 28 15,4-4 0 1,0 1 0-16,3-3 0 16,-4-1-20-16,4-2-8 0,0 2 0 0,0-6 8 0,0 1-8 0,4-1-9 0,0-3 9 15,-1-3-13-15,4 0-8 0,0 0-2 16,0-3 0-16,1 0 0 0,-1 0-13 16,0-1-2-16,3 1-1 0,-2-3 0 0,-1 0 4 0,0 3 1 0,-4-4 0 0,1 4 0 15,-1 0 22-15,-2-3 4 16,-1 3 8-16,0 0-13 0,0-1 13 0,-4 1 0 15,4 0 0-15,-3 0 0 0,-4 3 14 0,0-6-1 0,0-1 0 0,0-2 0 0,0 3 39 16,0-4 8-16,0-2 2 0,-4-4 0 0,1-3-30 0,-1 1-5 16,1-4-2-16,-4-3 0 0,0-1-13 0,0-2-4 15,-1 0 0-15,1-7 0 0,0 4-8 0,0-3 0 16,0-1 0-16,0 1 0 0,0-1 0 16,0 1 0-16,0 2 0 0,4 4 0 0,-1 3 0 0,0 3 0 15,1 0 0-15,-1 3 7 16,4 4-52-16,0-1-9 0,0 7-2 15,0-1 0-15,0 1-53 0,0 6-11 0,0 3-3 0,0 0-836 0,0 0-167 0</inkml:trace>
  <inkml:trace contextRef="#ctx0" brushRef="#br0" timeOffset="-182481.55">8290 14947 3089 0,'-3'6'130'0,"-1"0"-104"32,4-6-26-32,0 0 0 0,0 0 100 0,0 0 16 0,0 0 2 0,0 0 1 0,0 0-58 0,0 0-11 31,4-9-2-31,-4 2-1 0,3-5-12 0,-3-4-3 0,4-3 0 0,-4 1 0 0,3-7-16 0,-3 3-4 15,0-3-1-15,0 3 0 0,0 0-11 0,-3 3 0 16,3 3 0-16,-4 0 0 16,1 1-63-16,-1 2-14 0,1 1-3 0,-1-1-962 0,4 1-192 0</inkml:trace>
  <inkml:trace contextRef="#ctx0" brushRef="#br0" timeOffset="-181965.53">8216 14454 3110 0,'-42'13'68'0,"31"-7"15"16,1-3 2 0,3 0 3-16,3 1-71 0,4-4-17 0,0 0 0 0,0 0 0 0,0 0 0 0,0 0 0 0,7 3 0 0,4-3 0 0,-1 3 0 0,4-3 0 15,1 0 0-15,2-3 0 16,-3 3-48-16,4-3-12 0,0-1-4 16,3 1 0-16,-4 0-102 15,1 0-21-15,0 0-4 0,-1 0-1 0,4-4 52 0,-3 7 9 0,0-3 3 0,-1 3 0 0,-2-3 102 0,2 3 26 31,-3 0 0-31,-3 3 0 0,3-3 46 0,-7 3 14 16,4 4 4-16,-8-4 0 0,1 3 51 0,-1 4 10 0,-6-1 3 0,-1 0 0 0,1 4 51 0,-4-1 10 31,-4 4 3-31,0 0 0 0,-3-1-103 0,0 4-20 0,0 0-4 0,0 3-1 16,0-3-51-16,3 0-13 0,-3-1 0 0,4 1 0 0,2-3 54 0,-2-3 8 16,6-1 2-16,-3-3 0 0,7-2-52 0,0-7-12 15,0 0 0-15,0 0 0 0,7 0 0 0,0-3 0 16,4-4 0-16,0-2 0 0,3 0 0 0,-4-1 0 15,1 1 0-15,3-1 0 0,4-2 0 0,-4 2 0 16,3 4 0-16,1 0 0 0,0 0 0 0,3 2 0 16,0 4 0-1,-3 0 0-15,-1 4 28 0,-3-1 4 0,0 3 0 0,-3 3 0 0,-4 1-24 0,-3 2-8 0,-1 4 0 16,-3 3 0-16,-3 6 0 0,-1-3 0 0,1 3 0 16,-8-3 0-16,4 3 0 0,-4-3 0 0,1 0 0 0,-1-3 0 15,-3-1 0-15,4-2 0 0,-1-3 0 16,4-4 0-16,-4 1-31 15,4-4-5-15,0-3-2 0,7-3 0 0,-3-3-82 0,3 3-16 0,-4-3-3 0,8-7-829 16,-4 1-165-16</inkml:trace>
  <inkml:trace contextRef="#ctx0" brushRef="#br0" timeOffset="-181615.22">9514 14363 2694 0,'-7'10'113'0,"0"-1"-90"15,0 7-23-15,4 3 0 0,-1 0 113 0,1 6 19 16,3 0 3-16,3 3 1 0,1-3-50 0,3 9-10 0,0-2-1 16,3 9-1-16,-3-1-1 0,8 1 0 15,-5 0 0-15,1 0 0 0,-1-4-58 0,4 1-15 16,-3-4 0-16,0-5 0 0,-1-1 0 0,-3-6 0 0,4-3 0 0,-4-4 0 0,0-2 0 0,-4-1 0 31,5-5 0-31,-5-4 0 0,-3-3 0 0,0 0 0 16,4-10 0-16,-4-2 0 0,0-1-48 0,0-2-13 15,-4-7-3-15,1 0 0 16,-5 0-153-16,5 0-31 0,-4 0-7 0,0-6-1 0</inkml:trace>
  <inkml:trace contextRef="#ctx0" brushRef="#br0" timeOffset="-181187.45">9342 14815 2188 0,'7'12'195'0,"3"-2"-156"15,1-1-31-15,-1 1-8 0,4-1 104 0,-3-3 19 0,7-3 4 0,-4 4 1 0,3-7-52 0,5 3-9 32,-5-6-3-32,8 0 0 0,0-1 0 0,-4-5 0 0,4 0 0 0,-1-4 0 0,1-3-64 0,-4 1-11 31,0-4-3-31,0 0-1 0,1-3 24 0,-1 3 5 0,-4 4 1 0,1-4 0 0,-4 3-15 0,-3 1 0 16,-1 2 0-16,-6 4 0 0,3 2 54 0,-7 7 8 15,0 0 2-15,0 0 0 0,-7 3-22 0,3 4-4 16,-6 5-1-16,3 4 0 15,-4 3-8-15,4 6-1 0,-4 0-1 0,4 6 0 0,-3 4-27 0,3-4 0 16,3 0 0-16,1-2 0 0,3-1 0 0,-4-3 0 16,8-6 0-16,-1 3 0 15,1-7 0-15,-1-2 0 0,4-4 0 0,4 1 0 0,3-1 0 0,-3-6 0 16,3 0 0-16,0-6 0 0,3 0 24 16,5-3-1-16,-5-3 0 0,4-7 0 0,1 0-37 0,-5-3-7 0,-3 1-2 15,0-4 0-15,-3-3 23 0,0 3 0 16,-8 0 0-16,4 0 0 0,-7 0 0 0,0 3 0 15,-3 0 0-15,-4 3 0 0,-4 1 0 0,0 2 0 0,-3 1 0 0,-3-1 0 0,-1 4 0 0,0-1 0 16,1 1 0 0,-4-1 0-16,3 4 0 0,0 0 0 0,4 3 0 15,0 0 0-15,0 0-107 0,3-1-17 0,8 1-3 0,-4 3-854 16,7 0-171-16</inkml:trace>
  <inkml:trace contextRef="#ctx0" brushRef="#br0" timeOffset="-179484.5">10721 14652 1679 0,'0'0'71'0,"0"0"-57"0,0 0-14 0,0 0 0 0,0 0 84 0,-4-3 13 31,1-4 3-31,3 7 1 0,0-3 23 0,0-3 4 0,0 6 0 0,0 0 1 0,0 0-52 0,0 0-10 16,0 0-3-16,0 0 0 0,0 0 44 0,0 0 9 15,0 0 2-15,0 13 0 0,0-4-37 0,0 10-7 31,3 0-2-31,-3 3 0 0,0 0-58 0,0 6-15 16,4-3 0-16,-4 3 0 0,0-3 54 0,0 3 8 0,3-6 2 0,1 0 0 0,0-6-52 0,-1 0-12 31,1-4 0-31,3-2 0 0,-4-4 0 0,4-3 0 0,-3-3 0 0,3-3 0 0,3 0 0 0,-3-7 0 16,0-2 0-16,1-1 0 0,-5-6 0 0,4-3-12 16,0 0 3-16,0-3 0 0,0 0 9 0,-3 3 12 15,-1 4-2-15,4-4-1 0,0 3-9 0,1 0 0 16,-5 3 0-16,4 1 0 0,0-1 0 0,0 3 0 15,-3 1 0-15,3 2 0 0,-4 4 0 0,4 3 0 16,-3 3 0-16,-4 0 0 0,3 3 0 0,4 3 0 16,-3 4 0-16,0-1 0 0,-1 4 0 0,1 2 0 15,-1 1 0-15,1 3 0 16,-1-3 0-16,-3 2 0 0,0 1 0 0,4-3 0 0,-4 0 0 0,3-1 0 31,-3-2 0-31,4-1 0 0,-4-2 0 0,3-1 0 0,-3-3 0 0,4 1 0 0,-1-1 0 16,1 0 0-16,-4-6 0 0,0 0 0 0,0 0 0 0,0 0 0 0,7 0 0 15,-4-3 0-15,1 0 0 0,3-3 0 16,-3-4 0-16,-1 1 0 0,4-7 0 0,-3 1 0 16,3-1 0-16,0-6 0 0,-4 3 0 15,4 0 0-15,0 1 0 0,0-1 0 0,4 3 0 0,0 0 0 16,-4 4 0-16,7 2 0 0,-4 4 0 16,1 0 0-16,3 3 0 0,0 3 0 0,-3 3 0 0,3 0 0 0,-4 6 0 15,1-2 0-15,0 2 0 0,-1 4 0 0,-3 2 0 0,4 1 0 0,-4 3 0 0,-4 0 0 16,5-1 0-1,-5 4 0-15,4-3 0 0,-3 0 0 16,-4 3 0-16,3-3 0 0,-3 0 0 0,0-1 0 0,0-2 0 0,0-3 0 0,0-1 0 0,0-2 0 16,0-1 0-16,0-3 0 0,0-6 0 0,0 0 0 15,0 0 0-15,0 0 0 16,4-9-100-16,3-1-23 0,-4-2-4 0,4-4-1 16,4 4-102-16,-4-4-21 15,0 0-4-15,4 1-1 0</inkml:trace>
  <inkml:trace contextRef="#ctx0" brushRef="#br0" timeOffset="-179153.3">11479 14693 1872 0,'7'-16'38'0,"-3"13"-30"16,-4 3-8-16,0 0 0 0,0 0 206 0,0 0 40 15,0 0 8-15,0 0 2 0,0 0-103 0,0 9-20 16,-4 1-4-16,4-1-1 0,-3 4-51 0,-1-1-10 16,1 4-3-16,-1-1 0 0,-3 4 0 0,0 0 0 15,0 0 0-15,0 0 0 0,4 3-51 0,-4-4-13 16,3 1 0-16,-3-3 0 0,3 0 0 0,-3-4 0 15,7 1 0-15,-3-4 0 0,3-3 0 0,0-6 0 0,0 0 0 0,0 0 0 0,0 0 15 0,7 0 0 16,-4 0 0-16,4-6 0 16,-3-3-15-16,3-1-10 0,-3 1 2 0,3-7 0 0,0 1 0 0,-4-1 0 15,4-3 0-15,0-3 0 0,-3 0 8 0,3 3 0 16,-4 4 0-16,1-1 0 0,0 3 0 0,-1 1 0 16,1 6 0-16,-4-1 0 0,0 7 0 0,0 0 0 15,0 0 0-15,7 7 0 16,-4-1 0-16,4 6 0 0,0 1 0 0,0 3 0 0,0-1 0 0,0 4 0 31,0 0 0-31,8 6 0 0,-5-3 0 0,4 0 0 0,-3-6 0 0,-1 2 0 16,5-2 0-16,-5-3 0 0,1-4 0 0,3 1 0 0,-4-4 0 0,5-3 0 31,-5 0 0-31,1-3 0 0,3-6 0 0,-4 3 0 16,1-7 0-16,0 1 0 0,-4-4-153 0,3-2-32 0,-3-1-7 0,0-3-750 15,0-3-150-15</inkml:trace>
  <inkml:trace contextRef="#ctx0" brushRef="#br0" timeOffset="-178869.2">11839 14580 2378 0,'0'12'100'0,"0"-2"-80"16,4 2-20-16,-1 1 0 0,1-1 108 0,-1-2 18 16,1 2 3-16,-1 1 1 0,1-4-37 0,3 1-7 0,-3 2-2 0,-1 1 0 0,4-4-10 0,0 4-2 15,-3-4-1-15,3 7 0 0,0-4-17 0,3 1-3 16,-3-1-1-16,0 4 0 0,1-3-16 0,2-1-3 15,1 4-1-15,3-4 0 0,-4 1-30 0,5-1 8 16,-1 1-8-16,0 0 0 16,3-4 0-16,-3 3 0 15,1-2 0-15,-5-1 0 0,4-2 9 0,-7-1-1 0,4-3 0 16,-4-3 0-16,0 3-8 0,0-6-11 0,0 3 3 0,0-3 0 0,-3-3-7 0,3-1-1 31,-4 1 0-31,1-3 0 16,-1-1-80-16,-3 1-17 0,0-1-3 0,0 1-855 0,-3 0-170 0</inkml:trace>
  <inkml:trace contextRef="#ctx0" brushRef="#br0" timeOffset="-178651.82">11945 15003 3013 0,'0'0'63'0,"0"0"-51"16,0 0-12-16,0-6 0 0,4-4 88 0,-4 4 14 0,3-3 3 0,1-4 1 0,3 1-29 0,-4-1-5 16,4 1-2-16,0-4 0 0,0-3-22 0,0 6-4 31,1-2 0-31,-5-1-1 0,4 4-23 0,0-1-4 0,-3 4 0 0,3 2-1 0,0 1-28 0,-4 0-6 16,4 3-1-16,-3 0 0 15,-4 3-131-15,7-4-26 0,-4 1-6 0,1 0-1 0</inkml:trace>
  <inkml:trace contextRef="#ctx0" brushRef="#br0" timeOffset="-178421">12259 14994 2462 0,'4'6'219'0,"3"0"-175"0,-4 0-36 0,4-2-8 0,-7-4 0 0,7 0-11 16,-3 0 3-16,-4 0 0 0,7-4-12 0,-4-2-1 15,1 0-1-15,-1-3 0 0,1-1 65 0,-4 1 13 32,3-1 2-32,-3-2 1 0,0 2 65 0,0-2 14 15,0-1 2-15,0 1 1 0,-3-4-47 0,-1 3-10 0,1 1-1 0,3-1-1 0,-4 1-58 0,1-1-12 32,-1 4-3-32,1 3-1013 0,-4-1-202 0</inkml:trace>
  <inkml:trace contextRef="#ctx0" brushRef="#br0" timeOffset="-178289.9">12220 14548 2868 0,'-14'0'60'0,"14"0"-48"16,0 0-12-16,0 0 0 0,0 0-76 0</inkml:trace>
  <inkml:trace contextRef="#ctx0" brushRef="#br0" timeOffset="-177315.75">12520 14962 2419 0,'-7'13'53'0,"7"-13"11"0,-3 6 3 0,3-6 1 0,0 0-55 0,0 6-13 15,0-6 0-15,-4 4 0 0,0 2 105 0,4-6 19 0,0 0 3 16,0 0 1-16,0 0-52 0,0 0-9 16,0 0-3-16,0-6 0 0,-3-1-20 0,3-2-4 0,0-1 0 0,0-5-1 0,3 2-11 0,-3 1-3 15,4-4 0-15,-4 0 0 0,4 1-25 0,-1 2 0 31,-3-3 0-31,4 7 0 0,-1-4 56 0,-3 4 7 16,4 3 1-16,-1-4 0 0,1 1-52 0,3 3-12 16,-4-4 0-16,4 4 0 0,-3 0 0 0,6-4 0 0,-3 4 0 0,1 3 0 15,-1 3 0-15,3 0 0 16,-6 0 0-16,3 6 0 0,0 0 0 0,-4 4 0 16,1-1 0-16,-1 1 0 0,1-1 0 0,-1 7 0 0,-3-4 0 0,0 4 0 0,0 0 0 0,0-1 0 15,-3-2 0-15,-1 3 0 0,4-1 0 0,-3-5 0 16,3-1 0-1,0 0 0-15,0-2 0 0,0-7 0 0,0 0 0 0,0 0 0 0,0 0 0 0,0 0 0 16,3-7 0-16,4-2 0 16,1-3 0-16,-5-1 0 0,4-3 0 0,0 1 0 15,4-4 0-15,-4 3 0 0,0 0 0 0,3 1 0 0,-3-1 10 0,4 4-1 16,-4 2 0-16,4-2 0 0,-4 2-9 0,3 4 0 16,-3 0 0-16,0-1 0 0,1 7 0 0,-1-3-12 15,3 3 2-15,-3 0 1 0,0 0 20 16,0 3 4-16,0 1 1 0,0 2 0 15,0 0-26-15,1 3-5 0,-1 1-1 0,-4 2 0 0,1 1 16 0,3 0 0 0,-7 2 0 0,3 1 0 16,1 3 0-16,-4-4 0 16,3 1 0-16,-3 0 0 0,0-1 0 0,0-5 0 15,0-1 0-15,0 1 0 0,0-10 0 0,0 0 0 16,0 0 0-16,0 0 0 0,0 0 0 0,0 0 0 16,0 0 0-16,4-7 0 0,-1 1 0 0,1-3 0 0,-1-1 0 15,1 4 0-15,3-3 0 0,-3-1 0 0,-1 4 0 16,4 3 0-16,-3-4 0 0,-4 7 0 15,0 0 0-15,0 0 0 0,7 4 0 0,-7-4 0 16,7 3 0-16,-4 0 0 0,4 3 0 16,-3-3 0-16,-1 4 0 0,1 2 0 0,-4-3-156 0,3 1-29 15,-3-1-6-15,0 0-1204 0</inkml:trace>
  <inkml:trace contextRef="#ctx0" brushRef="#br0" timeOffset="-177038.16">13120 14959 3222 0,'0'0'286'0,"0"0"-229"15,0 0-45-15,0 0-12 0,0 0 60 0,0 0 11 16,0 0 1-16,0 0 1 0,0 0-39 0,0 0-8 16,-4-6-2-16,1-4 0 0,3 4-24 0,0-3 0 15,-4 3 0-15,4-4 0 0,-3-2-12 0,3 2-7 0,-4-2-1 0,1 2-1 32,-1 1-120-32,1-4-24 0,-1 4-5 0,4-4-1213 0</inkml:trace>
  <inkml:trace contextRef="#ctx0" brushRef="#br0" timeOffset="-176888.95">12979 14586 3203 0,'-7'3'135'0,"3"0"-108"16,4-3-27-16,0 0 0 0,0 0 47 0,0 0 4 16,0 0 1-16,0 0 0 0,4 3-44 0,3-3-8 15,3 4 0-15,1-4 0 0,-1 0-77 16,1-4-13-16,0 4-2 0,-1-3-1 0,4 0-79 0</inkml:trace>
  <inkml:trace contextRef="#ctx0" brushRef="#br0" timeOffset="-176474.49">13268 14664 2545 0,'-7'19'53'0,"3"-9"-42"0,4-4-11 0,0 3 0 0,0-2 120 0,0-1 21 0,0-6 5 0,4 6 1 0,3 0-56 0,-3-2-11 15,6-1-3-15,-3-3 0 0,4 3-49 0,-1-6-9 16,1 3-3-16,3-7 0 0,-3 4-36 0,3-3-7 16,-4-3-1-16,4 2-1 0,-3-2 29 15,3-1 0-15,-3 4 0 0,-1-3 0 0,1-1 45 0,-1 1 15 0,-3 3 4 0,1 3 0 0,-1-1-52 0,-7 4-12 32,0 0 0-32,0 0 0 0,0 0 0 0,0 4 0 15,-4 2 0-15,4 3 0 0,-3 1 20 0,-5 2 5 16,5 1 1-16,-4 6 0 0,0-1 10 0,-4 7 3 15,1-3 0-15,-1 7 0 0,1-4-39 0,2 0 0 0,1 0 0 0,0 0 0 0,0-3 0 0,4 0 0 32,3-3 0-32,-4 0 8 0,4-4-8 0,4-2 0 15,-4-1 0-15,3-2 0 0,1-1 0 0,-1-3 0 0,1 1 0 0,3-4 0 0,0 0 8 0,0 0 0 16,0-3 0-16,4-3 0 0,-1 0-8 0,1 0 0 31,-1-4-8-31,1 1 8 0,-4 0-37 0,4-4-3 0,-4 1 0 0,0-4 0 16,0 1-86-16,-4 3-18 0,1-1-3 15,-1 1-1234-15</inkml:trace>
  <inkml:trace contextRef="#ctx0" brushRef="#br0" timeOffset="-175948.1">13314 14884 2120 0,'0'0'44'0,"0"0"-35"16,0 0-9-16,0 0 0 0,0-6 104 0,0 6 20 15,0-7 3-15,0 7 1 0,0-3-52 0,0 3-9 0,0 0-3 0,0 0 0 0,0 0 52 16,7 0 9-16,-4 3 3 0,4 0 0 0,-3 1-25 0,3 2-5 16,0-3-1-16,0 3 0 0,0 1-41 0,4-1-8 31,-1 0-1-31,1-3-1 16,0-3-29-16,3 3-5 0,0-3-2 0,3 0 0 0,1-3-10 0,3 0 10 0,-3-3-10 0,0 0 10 0,3-4-10 0,-7 4 0 15,3-4 0-15,-2 1 0 16,-1 0 0-16,0-1 0 0,-4 1 0 0,4-1 0 0,1 1 0 15,-5 3 0 1,-3-4 0-16,4 4 0 0,-4 3 0 0,0-3 0 16,-4 3 0-16,1-1 0 0,-1-2 0 15,1 3-11-15,0 0 11 0,-4 0-12 0,3-4 12 0,-3 7 0 16,0-6 0-16,0 6 0 0,0-3-20 0,0 3-3 0,0 0 0 0,-3-6 0 16,-5 3 34-16,8 3 6 0,0 0 2 0,-3 3 0 15,-4 3-19-15,3-3 0 0,1 3 0 0,-4-2 0 0,3-1 0 0,4-3 0 16,-7 6 0-16,4 0 0 0,-1 1 0 0,1-1 0 15,-1 3 0-15,-3 1 0 0,4-1 0 0,-5 0 0 0,5 1 0 0,-4-4 0 16,3 4 12-16,1-1-4 16,-1 0 0-16,1 1-8 0,-1-1 11 0,4 1-11 15,0-1 10-15,0 0-2 0,4 4-8 0,-1-4 0 16,4 1 0-16,4 2 0 0,0 1 0 0,3-4 0 16,0 1 0-16,0 2 0 0,3-6 0 0,1 1 0 15,0-4 0-15,3-3 0 0,-3 0 0 0,3 0 0 16,0-3 0-16,-3-4 0 0,-1 4 0 0,1-3 0 15,-4 0 0-15,0 0 0 0,-3-1 0 16,-4 4 0-16,0-3 0 16,-4 0 0-16,1-1-77 0,-1 4-15 0,-3 3-4 0,0 0-938 0,0 0-188 0</inkml:trace>
  <inkml:trace contextRef="#ctx0" brushRef="#br0" timeOffset="-175040.67">14609 14969 3013 0,'-11'9'66'0,"11"-9"14"0,-4 3 2 0,4-3 3 0,0 0-68 0,0 0-17 0,-7 3 0 0,7-3 0 0,-3 3 76 0,3-3 12 15,0 0 3-15,-7 0 0 0,7 0-22 0,-4-3-4 16,-3-3-1 0,4-3 0-16,3-4-64 0,0-3 0 15,0-2-8-15,0-4-1 0,0 0 9 0,0-3 0 0,0-1 8 0,0 1-8 0,0 0 8 0,3 3-8 32,1 0 8-32,-1 4-8 0,-3-1 0 0,4 9 9 15,-1-2-9-15,1 2 0 0,-1 1 0 0,4 3 0 16,-3 3 0-16,3-1 0 0,0 4 0 0,0 4 0 0,4-1 8 15,3 6-8-15,-4 1 0 0,1-1 0 0,3 3 0 0,0 1 0 0,-3 3 0 16,3-4 0-16,-4 1 0 0,5 2 0 0,-5-5 0 0,4-1 0 31,-3-2 0-31,3 2 0 0,-3-6 0 0,3 3 10 16,0-2-10-16,-4-1 8 0,4-3-8 0,-3 0 12 0,3-3-12 16,0-1 12-16,0 1-2 0,-3-3 0 15,0 0 0-15,-1-1 0 0,-3-2-10 0,4 0 0 0,-4-4 0 0,0 4 0 0,0-7 0 0,0 3 0 16,0 1 0-16,-3-1 0 0,-4 4-16 0,3-4-6 15,-3 4-1-15,0 0 0 16,0-1 36-16,-3 4 7 0,-1 3 2 0,4 3 0 16,-3-3-22-16,-8 6 0 0,4 0 0 0,0 6 0 0,-4 1 0 0,1 2 0 15,-1 7 0-15,4 0 0 0,-4 6 0 0,4-3 0 16,-3 3 0-16,3 3 0 0,0-3-13 0,3 0-7 0,1 0-2 0,3-3 0 0,0 0 35 0,0-3 7 31,7 0 2-31,-4-6 0 0,8-1-35 0,-4-2-7 16,3-4-2-16,1 0 0 0,0-6 22 0,3 3 0 15,-4-3 0-15,4 0 0 16,1 0 0-16,-1-3 0 0,0 0 0 0,3-3 0 0,1-1-56 0,0 1-6 0,-1-3-2 0,1 2 0 16,0-2-153-1,-8 0-31-15,4 2-7 0,0-2-1 0</inkml:trace>
  <inkml:trace contextRef="#ctx0" brushRef="#br0" timeOffset="-174568.97">15346 14621 1954 0,'0'0'43'0,"0"0"9"16,0 0 1-16,0 0 3 0,0 0-45 0,0 0-11 0,0 0 0 0,-4 6 0 0,1 0 151 0,-1 3 28 16,-3 4 5-16,4 0 2 0,-4-1-41 0,3 1-8 15,-3 2-1-15,0 4-1 0,0-3-57 0,3 3-11 16,-3-1-3-16,4 1 0 0,-1 0 0 0,1 0 0 15,3 0 0-15,0-1 0 0,0-2-51 0,0 3-13 16,3-6 0-16,4-1 0 0,-3-3 0 0,3-2 0 16,-4 2 0-16,8-3 0 0,-4-2 0 0,0-1 0 15,4 0 0-15,-1-3 0 0,1-3 0 0,-4 0 0 16,4-1 0-16,-1-2 0 0,-3-3 0 0,4 2 0 0,-4-5 0 16,3 3 0-16,-3-4 0 0,4 0 0 15,-4 4 0-15,0 0 0 0,-3-1 0 0,3 4 0 0,-4 3 0 0,1 0 0 0,-1 0 0 0,-3 3 0 31,0 0 0-31,4 6 0 0,3 0 0 0,-4 7 0 16,4-4 0-16,1 4 0 0,-5 2 0 0,4-5 0 0,0 2 0 0,0-6 0 16,0 4 0-16,4-4 0 15,-4-3 0-15,7 0 0 0,-3-3 0 0,3-3 0 16,-4 0 0-16,8-6 0 0,-4 2 0 0,0-2 0 0,0-3 0 0,4-1 0 16,-4-3 0-16,0 1 0 15,0 2 0-15,-3-3 0 0,-1 4 0 0,-3-4 0 16,1 4 0-16,-1-1 0 0,-4 4 0 0,1-4 0 0,-1 4 0 0,-3-1 0 0,4 1 0 0,-4 3 0 15,-4-1 0-15,1 1 0 0,-1 0 0 0,1 3 0 16,-4 0 0-16,3-1 0 0,-3 1 0 0,0 0 0 16,0 0 0-16,0 0 0 15,0 0-151-15,0 0-33 0,3-1-6 16,1 1-1205-16</inkml:trace>
  <inkml:trace contextRef="#ctx0" brushRef="#br0" timeOffset="-173958.76">15889 14765 2868 0,'-10'9'60'0,"6"-3"-48"0,0 1-12 0,1 2 0 0,-1 4 105 0,4-4 19 16,-3 7 3-16,3-1 1 0,0 1-52 0,0 0-9 31,0-1-3-31,0 1 0 0,0-3 0 0,3-1 0 15,-3 1 0-15,4-4 0 0,3 1-51 0,-3-4-13 0,-1 0 0 0,4 0 0 0,0-2 0 0,0-1 0 32,0-3 0-32,0-3 0 0,4 3 0 0,-4-4 0 0,0-2 0 15,0 0 0-15,0 0 0 0,-3-1 0 16,3-2 0-16,-4-1 0 0,4-2 0 0,-7 3 0 0,4-1 0 0,-4-2 0 0,0-1 0 0,0 4 0 16,0-4 0-16,0 4 0 0,-4-1 0 0,4 1 0 31,-3-1 0-31,-1 4 0 0,4 3 0 0,0 3 0 15,0 0 0-15,-3 3 0 0,-1 3 0 0,1 1 0 0,3 2 0 0,0 4 0 0,3-1 0 0,1 1 0 32,-1 2 0-32,1 4 0 0,-1 0 0 0,4-3 0 15,-3-1 0-15,3 1 0 0,0 0 0 0,0-4 0 0,0 1 0 0,0-4 0 0,0-2 0 0,0-1 0 16,0-3 0-16,-7-3 0 0,7 6 0 0,-7-6 0 31,4 0 0-31,-4 0 0 0,7-6 0 0,-3 0 0 16,3-1 0-16,-4-2 0 0,1 0 0 0,-4-4 0 0,3 1 8 0,-3-1-8 0,0-3 0 0,4 1 0 15,-4-1 0 1,0 0 0-16,3-3 0 0,1 4 0 16,-1-1 0-16,1 0 0 0,-1 1 0 0,1 2 0 0,3 1 0 0,0-4 0 0,0 7 0 0,4-1 0 15,-4 1 0-15,3 6 0 0,1-4 0 0,-4 4 0 16,3 3 0-16,1 0 0 0,-4 3 0 0,4 0 0 16,-4 4 0-16,3 2 0 0,-3 1 0 0,0-4 0 15,0 3 0-15,1 1 0 0,-5-1 0 0,4 0 0 0,0 1 0 16,-3-4 0-16,3 0-208 0,-4-2-39 0,-3-4-7 0,0 0-2 0</inkml:trace>
  <inkml:trace contextRef="#ctx0" brushRef="#br0" timeOffset="-173551.2">16432 14539 2818 0,'4'6'251'16,"-1"4"-201"-16,1-1-40 0,3 0-10 0,-3 1 67 0,3-1 11 15,0 4 2-15,3 3 1 0,1-4-13 0,-4 4-4 16,3 3 0-16,1-4 0 0,0 1 0 0,-1 3 0 16,1-4 0-16,-1 1 0 0,1 0-36 0,-4-4-7 15,4 1-1-15,-1-4-1 0,-3 1-5 0,0-4-1 16,0 0 0-16,0-3 0 0,0 0-9 0,-3-3-4 16,-4 0 0-16,7 0 0 0,-7 0 0 0,4-3 0 15,-1 0 0-15,1-3 0 0,-4-3 0 0,3 2 0 16,-3-2 0-16,0 3 0 15,0-4 0-15,-3 4-8 0,-1 0 8 0,-3-1-10 16,0 1 10-16,-4 0 0 0,1 6-9 0,-8 0 9 0,4 3 0 0,-4 0 0 31,1 6 0-31,-4 4 0 0,3 0-21 0,0 2-3 0,1 4-1 0,-1 0 0 0,4 3 25 0,0-3 0 16,0-1 0-16,7 1 0 0,0 0 0 0,7-3 0 16,0-1 0-16,0-2 0 0,7 0 0 15,0-4 0-15,3 0 0 0,8 1 0 0,0-4 0 0,-1 0 0 16,1-3 0-16,3 1 0 0,4-4 0 0,-1 3 0 15,1-3 0-15,0-3 0 0,0-1 20 0,-4 1 8 16,0 0 3 0,0 0 0-16,-3 0-31 0,-1-3 0 0,-3-1 0 0,1 1 0 0,-5-3-19 15,4-4-9-15,-3 1-3 0,-4-1 0 0,-4-3-26 0,1 4-6 0,-8-1-1 0,1-2-1459 0</inkml:trace>
  <inkml:trace contextRef="#ctx0" brushRef="#br0" timeOffset="-107937">22112 94 1497 0,'0'0'32'0,"0"0"8"0,0 0 0 0,0 0 4 0,0 0-36 0,0 0-8 0,0 0 0 0,0 0 0 16,0 0 104-16,0 0 20 0,0 0 3 0,0 0 1 16,0 0-52-16,0 0-9 0,0 0-3 0,0 0 0 15,0 0 0-15,0 0 0 0,0 0 0 0,0 0 0 16,0 0 0-16,0 0 0 0,0 0 0 0,4 6 0 16,-4 3 0-16,0-9 0 15,3 10 0-15,-3-4 0 0,0-6-51 0,4 3-13 0,-4-3 0 0,3 6 0 16,-3 4 0-16,0-4 0 0,0 7 0 0,4-7 0 15,-4-3 54-15,3 3 8 0,-3 1 2 0,0 2 0 0,0-3-52 16,0 7-12 0,-3-7 0-1,3 0 0-15,0 7 0 0,0-4 0 0,0 4 0 0,0-4 0 0,-4 1 0 0,4 2 0 16,0-2 0-16,0 5 0 0,0-5 29 0,0-1 3 16,0 4 1-16,4-1 0 15,-4-2-53-15,3-1-10 0,-3 4-2 0,4-1-1 0,-4 1 33 0,0-4 0 0,0 4 0 16,3-4 0-16,1 7 0 0,-4-7 0 0,3 0 0 0,1 4 0 0,-4 0 44 0,0-7 16 15,0 6 4-15,0-2 0 0,3-1-52 16,-3 7-12-16,0-10 0 0,4 7 0 16,-4 2 0-16,0 1 0 0,4-3 0 0,-4 2 0 15,0 1 0-15,0-7 0 0,0 7 0 0,3 3 0 0,1-7 0 16,-4 1 0-16,0-1 0 0,0 7 0 0,0-9 0 0,0 5 0 0,0 4 0 16,0-9 0-1,0 5-12-15,0 7-4 0,0-6-2 0,0 6 0 0,0-3 18 0,0-4 0 16,0 1 0-16,3 3 0 0,-3-7 0 0,0 4 0 15,4 3 0-15,-4-3 0 0,0 2 0 0,0 1 0 16,3-3 0-16,-3 6 0 0,0-7 0 0,4 7 0 16,-4 0 0-16,0-6 0 0,0 3 18 0,3 0-2 0,-3-1-1 15,0 1 0-15,4-3-25 0,-4 3-5 0,0 3-1 0,3-3 0 32,-3-4 26-32,0 1 5 0,4 3 1 0,-4 3 0 15,0-10-25-15,3 7-5 0,-3 0-1 0,0-7 0 0,0 7 24 0,4 3 5 16,-4-3 1-16,3 6 0 0,-3-9-15 0,0 6 0 15,0-4 0-15,0 8 0 0,4-5 0 0,-4-5 0 16,3 3 0-16,-3 0 0 0,4 0 0 0,-4 3 0 0,0-4 0 0,0-2 0 16,3 3 0-1,-3-7 0-15,-3 7 0 0,3 0 0 0,3 3 0 0,-3 3 0 0,0-6 0 16,0 9 0-16,-3 0-9 0,3-3-5 0,0 0-1 0,3 1 0 0,-3 2 24 0,0-3 5 31,0 0 1-31,0 3 0 0,0-3-15 16,0 0 0-16,-3 4 0 0,3-4 0 0,0 3-8 0,0 3-5 0,0 1-1 0,0 2 0 15,0-9 22-15,0 6 5 0,0-2 1 0,0 5 0 16,-4-2-14-16,4-1-15 0,0-3 3 0,0 7 1 0,0-7 11 0,0 0 0 16,0 7 0-16,0-1 0 15,0-3 0-15,0 1 0 0,0 2 0 0,0 1 0 0,0 2 9 16,0-2 1-16,0-1 0 0,0-5 0 0,0 2-10 0,0-3-12 16,0 3 2-16,4 4 1 0,-4-4 9 0,0 7 0 15,0-7 0-15,0 16 0 16,3-3 0-16,-3-3 12 0,0-3-2 0,0 2-1 0,0-2-9 0,4-3 0 15,-4 2 0-15,0 1 0 0,0-1 0 16,0 1 0-16,0 0 0 0,0 6 0 16,0-7 0-16,4 4 0 0,-4-3 0 15,0-1 0-15,3 1 0 0,-3 3 0 0,0-4 0 0,0 1 0 16,4-1 0-16,-4 4 0 0,0 3 0 0,3 0 0 0,1-3 0 0,-4-4 0 16,3 1 0-16,-3 3 0 0,4-7 8 0,-4 4-8 0,3 0 12 15,-3 2-4-15,0-2-8 0,0 3 0 0,4-4 0 0,-1 4 0 16,-3-6 0-16,0 2 0 15,4 1 0-15,-4 3 8 0,0-4-8 0,0 4 0 16,0 0 0-16,3 6 8 0,-3-6-8 0,0-1 0 0,0 1 0 0,0 3 8 0,4-3-16 0,-4-1-4 31,0 1-1-31,0 0 0 0,0 0 24 0,3 3 5 0,-3 0 0 0,0-1 1 16,4 1-17-16,-4-3 0 0,0-3 0 0,3 2 0 16,-3 1 8-16,4 0-8 0,-4 0 0 15,0 3 0-15,4 0 0 0,-4-4 0 0,0 4 0 0,3 0 0 0,-3-6 8 0,4 3-8 16,-4-1 0-16,3 1 0 15,-3-3 0-15,4 2 0 0,-4 1 8 0,3 6-8 0,-3-3 0 0,0-3 0 16,4 0 0-16,-4 3 0 16,0-1 0-16,3-2 0 0,-3 3 0 0,0 0 0 15,0 0-15-15,0 0-6 0,0 0-2 0,0 0 0 0,4-1 70 0,-1-2 13 16,-3 0 4-16,4 3 0 16,-4-3-103-16,0-4-20 0,0 7-4 0,0 0-1 15,0 0 52-15,0 3 12 0,0-6 0 0,3 6 0 16,-3-6 0-16,4-1 0 15,-4 1 0-15,0 3 0 0,0-3 48 0,0-7 13 0,0 1 3 0,3-1 0 16,-3 4-52-16,0-1-12 0,0 4 0 0,4-3 0 0,-4 3-48 0,0 9-13 16,3 0-3-16,-3 0 0 0,0-3 103 0,4 0 20 15,-4-6 4-15,0 6 1 0,0-3-52 0,3 0-12 16,-3 0 0-16,0 0 0 0,0-1 0 0,0 1 0 16,0 3 0-16,0 4 0 0,0-8 0 0,0 4 0 0,4 1 0 0,-4-1 0 15,0-4 0-15,0 4 0 0,0 1 0 0,0 2 0 31,0-3-19-31,0 3-6 16,4 0-2-16,-4 0 0 0,0-6 43 0,0 3 9 0,0 0 2 0,0 3 0 0,0-3-27 0,0 4 0 0,0-4 0 16,3 3 0-16,-3 0 0 0,0-3 0 15,0 0 0-15,4-9 0 0,-4 2 0 0,0 4 0 0,0 3 0 0,0-3 0 16,0 3 0-16,0 3 0 0,0-3 0 16,0 16 0-16,0-10 0 0,0 1 0 0,-4 2 0 0,4 1 0 15,0-4 0-15,0 0 0 16,0-3 0-16,0 4 0 0,0-4-12 0,-3 0-8 0,3 0-2 0,-4 7 0 15,4-4 35-15,0-3 7 0,-4 3 2 0,4 1 0 0,0-1-22 16,-3-3 0-16,3 0 0 0,-4 4 0 16,4-4 0-16,-3 0 0 0,3-3 0 0,0 6 0 0,-4-9 0 15,4 3 0-15,0 3 0 0,0 4 0 16,0-4 0-16,0 6 0 16,0-2 0-16,0 2 0 0,0-6 0 0,0-3 0 0,4 0 0 0,-4 7 0 15,-4-4 0-15,4 3 0 0,0 4 0 0,0-1 0 0,0-6 0 0,0 0 0 16,0 1 0-16,0-1 0 0,0 0 0 0,0 0 0 15,0 3 0-15,0 4 0 0,0-4 0 0,0-3 0 16,0 4 0-16,0-1 0 0,0-3 0 0,0 0 0 0,0 0 0 0,0 7 0 16,0-7 0-16,0 0 0 0,0 3 0 0,0 1 0 15,4-4 0-15,-4 0 0 0,0 0 0 16,0 7 0-16,0-7 0 0,3 3 0 16,-3-6 0-16,0 6 0 0,0-2 0 0,4-1 0 15,-4 0 0-15,0 6 0 0,0-2 0 0,0-1 0 16,0-3 0-16,0 7 0 15,3-7 0-15,-3 0 0 0,-3 0 0 0,3 7 0 0,0-7 0 16,0 3 0-16,0-3 0 0,0 0 0 0,0 1 0 16,0-4 0-16,0 3 0 0,0 3 0 0,0 0 0 0,0 1 0 15,0-1 0-15,0 3 0 0,0-5 0 0,0-1 0 0,0 0 0 16,0 3 0-16,0 1 0 0,0-1 0 0,-4 0 0 16,4 4 0-16,0-4 0 0,0-3 0 15,0-3 0-15,0 6 0 0,0-2 0 0,0-1 0 0,-3 3 0 0,3 0 0 16,3-6 0-16,-3 0 0 0,0 4 0 0,0-4 0 0,4 0 0 15,-4 0 0-15,0 0 0 0,0 3 0 0,3 0 0 0,-3-3 0 32,0 0 0-32,4 3 0 0,-4-3 0 0,4 0 0 0,-4-3 0 0,0 6 0 15,0-3 0-15,0 4 0 0,3-4 0 0,-3 3 0 0,0-6 0 0,0 3 0 16,4 0 0-16,-4 0 0 16,0 0 0-16,0 0 0 0,0 0 0 0,0 3 0 0,3-6 0 15,-3 0 0-15,0-3 0 0,0 3 0 16,4 3 0-16,-4-4 0 0,0 1 0 0,0 3 0 15,0 0 0-15,0-3 0 0,0 3 0 0,0-3 8 0,0 0-8 0,3-3 0 0,-3 0 0 0,0-1 0 32,0 1 0-32,0-3 0 0,0 3 0 0,0-1 0 0,0 1 0 0,0-3 0 15,0-4 0-15,0 4 0 0,4-1 0 0,-4 1 0 0,0 0 0 0,0-1 0 16,0-2 0-16,0-1 0 0,3 1 0 16,-3 2 0-16,0-2 0 0,0-1 0 15,0-2 0-15,0-1 0 0,4-3 0 0,-4 4 0 16,0-4 0-16,0 0 0 0,3 0 0 0,-3 1 0 0,0-4 0 0,0-3 0 31,0 3 0-31,0-3 0 0,0 3 0 0,0-3 0 0,4 0 0 0,-4 0 0 16,0 3 0-16,0-3 0 0,3-4 0 0,-3 4 0 0,0-3 0 0,0 0 0 0,4-3 0 15,-4-1 0 1,0 4 0-16,0 0 0 0,0-3 0 0,0 2 0 0,0-5 0 0,0 3 0 16,0-1 0-16,0-2 0 0,0-1 0 0,0 1 0 0,0-4 0 15,-4-2 0-15,4 2 0 0,0-3 0 16,0 1 0-16,0-7 0 0,0 6 0 0,0-6 0 15,0 0 0-15,0 0 0 0,0 3 0 0,0-3 0 0,0 9 0 0,0-9 0 16,0 0 0-16,0 7 0 16,0-7-104-16,-3 3-20 0,3-3-3 0,0 0-1332 15</inkml:trace>
  <inkml:trace contextRef="#ctx0" brushRef="#br0" timeOffset="-106185.67">22666 743 843 0,'0'0'24'0,"0"0"5"0,0 0-29 0,0 0 0 0,0 0 0 0,0 0 0 16,0 0 60-16,0 0 7 15,0 0 1-15,0 0 0 0,0 0-3 0,0 0 0 16,0 0 0-16,0 0 0 0,0 0 11 0,0 0 1 0,0 0 1 0,0 0 0 15,0 0-28-15,0 0-6 0,4-7 0 0,-4 7-1 0,0 0 54 0,0-3 11 16,7-3 3-16,-4 3 0 16,-3 3-6-16,0 0-1 0,0 0 0 0,0 0 0 15,0 0-8-15,0 0-1 0,0 0-1 0,0 0 0 0,0 0-30 0,0 0-5 32,0 0-2-32,0 0 0 0,0 0-31 0,0 6-6 15,0 4-2-15,4-1 0 0,-4-3 14 0,3 1 2 0,1 2 1 0,-1 0 0 0,1 1-14 0,-1 5-2 31,1-5-1-31,-1 6 0 0,4-1 6 0,-3-5 2 0,3 5 0 0,0 1 0 16,-3 0-5-16,-1-1-1 0,1 1 0 0,-1 6 0 16,1-6 8-16,-1 6 0 0,4-7 1 15,-3 4 0-15,-1 3-29 0,1-9 0 0,-1 5 0 16,1 1 0-16,-1-9 0 0,1 5 0 0,-1 1 0 0,-3-7 0 0,4 4 0 0,0-1 0 0,-4 4 0 0,3-10 0 31,-3 1 12-31,0 2-4 0,0 0-8 0,-3-2 12 0,3 2-4 0,0-3-8 16,0-2 11-16,0-4-11 0,0 0 8 0,0 0-8 15,0 0 0-15,0 0 0 0,0 0 0 0,0 0 0 16,0 3 0-16,0-3 0 0,0 0 0 0,0 0 0 0,0 0 0 16,0 0 0-1,0 0-46-15,0 0-3 0,0 0-1 0,-4-3 0 16,0-1-80-16,4-2-16 0,0-3-3 16,0 2-778-16,0 1-155 0</inkml:trace>
  <inkml:trace contextRef="#ctx0" brushRef="#br0" timeOffset="-105616.08">23036 1172 1267 0,'0'0'28'0,"0"0"5"0,0 0 2 0,0 0 1 0,0 0-36 0,0 0 0 0,0 0 0 0,7 0 0 16,-7 0 149-16,0 0 23 0,4 3 5 0,-4-3 1 15,4 7-29-15,-4-7-5 0,0 3-2 0,3 6 0 16,-3-6-11-16,0-3-3 0,-3 4 0 16,-1 2 0-16,4 0-102 0,-4-3-26 15,4 3 0-15,-3-2 0 0,-1-1 56 0,4-3 7 0,-3 3 1 0,-1 3 0 16,4-6-52-16,0 0-12 0,-7-6 0 0,7 6 0 16,-3-3 0-1,3 3 0-15,-7-3 0 0,3-1 0 0,1-2 0 0,3 0 0 0,0 6 0 0,0 0 0 16,-4-6 0-16,4-1 0 0,4 7 0 15,-4-6 0 1,3-3 0-16,1 6 0 0,-4 3 0 0,3-4 0 0,1 1 0 0,3-3 0 0,-4 3 0 0,4-3 0 0,-3 2 0 16,-1 1 0-1,5 3 0-15,-8 0 0 0,0 0 54 0,3 0 8 16,-3 0 2-16,7 0 0 0,-7 0-45 0,7 7-9 0,-7-7-2 0,4 6 0 0,-1 0 39 0,-3 0 7 16,-3 1 2-16,3-4 0 15,-4 6-45-15,4-6-11 0,-3 4 0 0,-1-1 0 0,1-3 0 0,-1 3 0 16,-3 1 0-16,3-4 0 15,4-3-100-15,0 0-23 0,0 0-4 0,-3 0-1332 0</inkml:trace>
  <inkml:trace contextRef="#ctx0" brushRef="#br0" timeOffset="-101331.02">23841 921 1486 0,'0'0'32'0,"0"0"8"0,0 0 0 0,0 0 3 0,0 0-35 0,0-6-8 0,-4 0 0 0,4 3 0 16,0 0 138-16,0-4 26 16,0-2 4-16,0 6 2 0,-3-3-14 15,-1 2-2-15,4-2-1 0,-3 3 0 16,-1-3-85-16,4 6-16 0,-3-3-4 0,3 3-1 0,-7 0 3 0,-1 3 1 0,1 0 0 0,0 3 0 15,0 4-18 1,0-1-3-16,0 7-1 0,0-4 0 0,0 4-29 16,0 0 8-16,0-4-8 0,0 7 0 0,3 0 16 0,-3-7 1 15,4 7 0-15,-1 3 0 0,4-9-17 0,-3 5 0 16,3 1 0-16,3-6 0 0,-3-1 0 0,4 4 0 0,-1-7 0 0,4-6 0 0,-3 7 0 0,3-7 0 31,0 3-10-31,0-6 10 0,4-3 0 0,-4 0-9 16,0-6 9-16,3 2 0 0,1 1 0 0,-4-10 0 0,4 4 0 0,-1-4 0 0,1 7 0 0,-1-10 0 31,1 6 0-31,-4 7 0 0,4-3-14 16,-4-4 4-16,3 10 1 0,-3 0 0 0,-7 3 21 0,7 0 4 0,0 0 0 0,4 3 1 15,-4 0 1-15,0 0 0 0,0 7 0 0,0-4 0 0,-3-3 2 0,3 7 0 16,3-1 0-16,-3 3 0 16,0 1-9-16,0-4-2 0,4 7 0 0,-4-3 0 15,4-1-9-15,-4-2 8 0,3-1-8 0,-3 0 8 0,0 1-8 16,1-1 0-1,-5-6 0-15,-3-3-11 16,0 0-42-16,7 4-9 0,-7-4-2 0,0 0 0 0,7-4-102 0,0 1-21 0,-3-6-4 0,-1 3-1 0</inkml:trace>
  <inkml:trace contextRef="#ctx0" brushRef="#br0" timeOffset="-99782.06">24878 802 1728 0,'0'0'38'0,"0"0"8"0,0 0 2 0,0 0 0 0,0 0-39 0,0 0-9 16,0 0 0 0,0 0 0-16,-4-3 114 0,4 3 21 0,-3-9 4 0,3 9 1 0,-7-3-5 0,3 3-1 31,-3-4 0-31,0 8 0 0,0-4-38 0,4 3-7 0,-8 6-1 16,0-3-1-16,4-2-51 0,0 5-11 0,-7 0-1 0,4 4-1 0,-5-1 33 0,5-2 6 15,-1 2 2-15,-3 1 0 0,7-1-52 0,-3-5-12 16,-1 2 0-16,4 1 0 15,3-4 0-15,-3 0 0 16,4 4 0-16,3-10 0 0,0 0 8 0,0 0-8 0,0 0 11 0,0 0-11 16,7 3 0-16,0-3 0 0,4 3 0 0,3-3-12 15,-4 0 12-15,1 0 0 16,6 0 0-16,-2 0 0 0,2 0 0 0,1 0-12 0,3 0 12 0,-3 3-12 0,3-3 12 16,0 0 0-16,-7 3 0 0,4 3 0 15,-4 1 8-15,-4-1-8 0,1 0 12 0,-4 7-12 16,0-7 0-16,-3-3 0 0,-1 7 0 0,-3-4 0 0,0 3 25 0,-3-3 5 0,-1 7 1 0,-6-7 0 15,2 1-16-15,1 2-3 0,-7-3-1 0,4 0 0 16,-1 7-11-16,1-10 0 0,-1 3 9 0,0 1-9 16,1-1 0-16,-1 0 0 0,1 1 0 0,3 2 8 15,0-6-8 1,-1 3 0-16,1-6 0 0,4 7 0 0,3-7 0 16,0 0 0-16,0 0-9 0,0 0 9 0,0 0 13 0,0 0 7 15,3 6 2-15,8-6 0 0,-4 0-22 0,4 0 0 16,3-3 0-16,0-4 0 0,0 4 0 0,7-3 0 15,-3-10 0-15,3 7 0 16,0-4-24-16,-3 4-8 16,3-7-3-16,-3 4 0 0,-1-4 56 0,1 7 11 0,-4-4 3 0,4 1 0 0,-8-1-55 15,1 4-12-15,-1-4-1 0,1 4-1 0,-4-1 3 0,-4 1 1 0,5 3 0 16,-5-1 0-16,-3 1 49 0,0 6 9 16,0 0 3-16,0 0 0 0,0 0 1 0,-7 0 1 15,0 10 0-15,0-4 0 0,0-3-51 0,0 9-10 0,-4 1-3 16,1 3 0-16,3-4 31 0,0 4 0 0,-4 6 0 0,7-3 0 15,-3-1 0-15,4 1 0 0,-1 0-8 0,4 0 8 16,0-3 0-16,0-1 0 0,4-2-10 0,-1-1 10 16,1-2 0-16,3-1 0 0,0 1-9 0,0-7 9 15,0 6 0-15,4-9-12 0,-1 3 12 0,1-6-10 0,3 3-10 16,-3-6-1-16,-1 0-1 0,4-1 0 16,-3 4-34-16,-1-6-6 0,5-1-2 0,-5 4 0 15,1-6-78-15,-1-1-16 0,1 0-3 0,-4 7-1059 16</inkml:trace>
  <inkml:trace contextRef="#ctx0" brushRef="#br0" timeOffset="-99484.75">25464 740 2044 0,'0'0'45'0,"0"0"10"0,0 0 1 0,0 0 1 0,0 0-45 0,-4 9-12 0,4-3 0 0,-4 1 0 0,4 2 83 0,4 0 14 15,-4 7 3-15,4-3 1 16,-1-1-13-16,-3 7-2 0,4 0-1 0,-1 3 0 0,4 3 0 0,0-6 0 15,0 6 0-15,0-7 0 16,0 8-24 0,4-8-5-16,-4 4 0 0,4 0-1 0,-1 0-24 0,-3 0-5 15,0-3-1-15,0-3 0 0,0 2-13 0,0-2-4 16,1-3 0-16,-5 2 0 0,1-8-8 0,-1 2 0 0,1-3 0 0,-4-6 0 16,0 0-56-16,0 0-17 0,0 0-3 0,0 0-1 31,0 0-45-31,-7-9-9 0,3 0-1 0,-3 5-1 15,0-8-135-15,-4 6-28 0,1-4-4 0</inkml:trace>
  <inkml:trace contextRef="#ctx0" brushRef="#br0" timeOffset="-99330.5">25277 1106 2271 0,'0'0'50'0,"0"0"10"0,0 0 3 0,0 0 1 0,0 0-52 0,0 0-12 0,0 0 0 0,0 0 0 0,7 4 138 0,0-4 25 0,0 0 5 0,3 0 0 15,4 0-68-15,1 0-15 0,-1-4-2 0,3 1-1 16,1 0-18-16,0 3-4 0,-1-6-1 0,4-4 0 15,-3 4-25-15,0 3-5 0,-4-3-1 0,3 0 0 16,-3-1-4-16,4 4 0 0,-7 3-1 0,3-3 0 16,0 0-39-16,0 3-8 0,0 0-2 0,0 0 0 15,4 3-112-15,-4 0-22 0,-3-3-5 0,6 3-766 16,1 4-153-16</inkml:trace>
  <inkml:trace contextRef="#ctx0" brushRef="#br0" timeOffset="-98713.78">26423 962 1933 0,'0'0'42'0,"0"0"9"0,0 0 1 16,0 0 4-16,-3-3-45 0,-5 0-11 0,5 3 0 0,3 0 0 16,-4 0 110-16,-3 3 20 0,0 3 4 0,0 1 1 0,0-4-23 0,4 6-4 15,-4 1 0-15,3-1-1 0,-3-3-45 0,0 7-9 0,3-1-1 0,-3 7-1 16,4-6-12-16,-1 2-3 0,1 4 0 0,-1 3 0 16,4-3-2-16,-3-3-1 0,3 2 0 0,3 4 0 15,1-9-5-15,-1 3-2 0,1-1 0 16,3-5 0-1,0 2-18-15,4-2-8 0,-4-4 0 0,3-3 8 0,4 3-8 0,0-6 0 16,1-6 0-16,2 3 0 0,1-3 53 0,3-1 9 0,-3-2 2 16,-1 0 0-16,-3 2-52 15,4-5-12-15,-7 2 0 0,3 1 0 0,-7-4 0 0,0 1 0 0,-4-1 0 0,4 4 0 0,-7-4 0 0,0 4-10 32,-3-7 2-32,-1 7 0 0,-3-4 8 0,0 4 11 15,-7-7-3-15,4 7 0 0,-5-7-8 0,-2 7 0 0,-1-7 9 0,1 7-9 16,2-4 0-16,1 7 0 0,-3 0 0 0,6-4 0 15,0 4 0-15,1 3 0 0,3 3 0 0,0-3 0 16,0 3-132-16,7 0-20 0,0 0-5 0,0 6-1 16,3 0-54-16,1 4-10 0,3-4-2 0,0-3-886 15</inkml:trace>
  <inkml:trace contextRef="#ctx0" brushRef="#br0" timeOffset="-98324.7">26769 1197 2246 0,'3'7'49'0,"1"-1"11"0,-4 0 1 0,3 0 3 16,-3-6-52-16,0 0-12 0,0 0 0 0,4 7 0 0,-4-7 120 0,0 0 22 16,0 0 4-16,0 0 1 0,0 0-43 0,0 0-9 0,0 0-2 0,-4-7 0 15,1-2-32-15,-1-3-6 0,1 2-2 0,-4-9 0 16,0-3-23-16,0 4-5 0,-4-8-1 0,4 1 0 16,-4-3-13-16,1 0-3 0,-4 3-8 0,0-13 12 15,3 7-12-15,-3 3 0 0,0-7 0 0,0 1 0 0,3 5 0 0,1-5 0 16,-1 6 0-16,0 0 0 0,4 2-11 0,0 4-8 15,0 4-1-15,4-1-1 0,-1 0 21 0,4 10 0 16,0-7 0-16,0 3 0 0,0 4 0 0,4 3 0 16,3-7 0-16,-4 4 0 15,4-1 0-15,4 1 13 0,-1 0-1 0,1 2-1 0,7-2-11 16,-4 6 0-16,7 0 0 0,0-1 0 16,0-2-9-16,4 3-1 0,-4 0 0 0,4 0 0 15,0 3 10-15,-4 0 16 0,0 0-4 0,0 3-1 0,-7 3-11 16,0 0 8-1,4 1-8-15,-8 5 8 0,-2-2-18 0,-1-4-4 0,3 10-1 0,-6-4 0 16,-1 4-39-16,-3-4-8 0,0 4-2 0,-3 3 0 31,-1-7-51-31,-6 4-10 0,3 3-3 0,-4-7-716 0,-3 4-144 0</inkml:trace>
  <inkml:trace contextRef="#ctx0" brushRef="#br0" timeOffset="-98104.66">26568 1025 2649 0,'0'0'58'0,"0"6"12"0,0-6 2 0,0 6 4 16,0 4-61-16,0-10-15 0,3 6 0 0,1-6 0 0,-1 6 54 0,1-2 8 16,3-1 2-16,3 0 0 0,1-3 0 0,3 0 0 0,0 0 0 0,4-3 0 15,3-4 13-15,0 4 3 0,0 0 1 0,1 0 0 16,-5-3-27-16,4-4-6 0,1 4 0 0,-5 0-1 31,4 0-66-31,-7-1-13 0,4 4-2 0,-4 0-1 0,4 3-63 0,-1-3-13 0,-2 0-2 0,2 3-839 16,-3 3-168-16</inkml:trace>
  <inkml:trace contextRef="#ctx0" brushRef="#br0" timeOffset="-97491.39">27711 1059 2269 0,'0'0'64'0,"0"0"15"0,0 0-63 0,-4 7-16 0,4-7 0 0,-3 6 0 0,3-6 156 16,0 0 29-16,0 3 6 0,0-3 1 0,0 0-103 0,0 0-20 16,0 0-4-16,7 3-1 0,3-3-51 0,-3 0-13 15,4-6 0-15,3 3 0 0,0-7 0 0,4 4 0 0,-4-3 0 0,4-4 0 16,-1 1 54-16,1 2 8 15,-4 1 2-15,4-4 0 0,-8 4-52 0,4-1-12 0,-7 1 0 0,4 3 0 16,-4 0 0-16,0-4 0 0,-3 4 0 0,-4 6 0 16,0-3 54-16,0 3 8 0,-8-7 2 0,1 7 0 15,0-3-52-15,0 3-12 16,-7 3 0-16,4 1 0 0,-4 2 0 0,-1 0 0 0,1 7 0 0,0-7 0 16,-3 10 0-16,6-4 0 0,-3 7 0 0,0-3 0 0,3 9 0 0,1-10 0 15,3 7 0-15,-1 0 0 16,5 3 0-1,3-3 0-15,0-3 0 0,3 3 0 16,1-6-48-16,3 3-13 0,0-1-3 0,4-5 0 0,-4-1 103 0,3 1 20 0,4 0 4 0,1-7 1 16,-5 0-103-1,8 0-20-15,-4-2-4 0,4-1-1 0,3-3 103 0,-4-3 20 0,4-4 4 0,-3 1 1 32,0 0-103-32,-1-1-20 0,1-2-4 0,-4 0-1 0,-3-1 52 15,-1 1 12-15,1-1 0 0,-4-2 0 0,0 2-54 0,0 1-8 0,-3-3-2 16,-1 8 0-16,1-8-102 0,-4 2-21 0,3 4-4 0,-3 0-1 15</inkml:trace>
  <inkml:trace contextRef="#ctx0" brushRef="#br0" timeOffset="-97107.64">28116 1222 1728 0,'0'0'38'0,"4"7"8"0,-1 2 2 0,1-3 0 0,0-2-39 0,-4 2-9 0,3 0 0 0,1 0 0 0,-1-3 104 0,1 4 20 16,-1-1 3-16,-3-6 1 0,0 0 51 0,0 0 10 16,0 0 3-16,0 0 0 0,0 0-103 0,0 0-20 15,0 0-4-15,0 0-1 0,0 0 0 0,0 0 0 16,4-6 0-16,-1-4 0 0,-3-2-51 0,4 2-13 16,-4-8 0-16,3-4 0 0,-3-3 0 0,4-1 0 15,-4-2 0-15,3 3 0 0,4-3 0 0,-3 9 0 16,3 0 0-16,-4 4 0 0,1-1 0 0,0 7 0 15,3-7 0-15,0 10 0 16,0-4 0-16,0 4 0 0,0 6 0 0,0-3 0 0,3 3 54 0,1 0 8 16,0 0 2-16,-1 3 0 15,1-3-52-15,3 3-12 0,-4 0 0 0,5 3 0 16,-5-2 0-16,4 2 0 0,0 0 0 0,1 7 0 0,-5-7 0 0,4 7 0 16,-3-1 0-1,-1 4 0-15,-3-4 0 0,0 7 0 0,1 0 0 0,-5-3 0 16,1 2 0-16,-4 4 0 0,0-6 0 0,0 0 0 0,-4-1 0 0,4 1 0 0,-3-7 0 0,-5 7 0 31,5-10-100-31,-1-2-22 0,4-4-5 0,0 0-854 16,-3 0-171-16</inkml:trace>
  <inkml:trace contextRef="#ctx0" brushRef="#br0" timeOffset="-96511.91">28579 978 1728 0,'0'0'38'0,"0"0"8"0,0-10 2 0,0 4 0 0,-4 0-39 0,4-3-9 15,0-1 0 1,0 1 0-16,0 2 92 0,0 1 16 0,0 0 3 0,0 6 1 16,0 0 25-16,0 0 6 0,0 0 1 0,0 0 0 15,0 0-64-15,0 9-13 0,0-2-3 0,4 5 0 0,-1 4 0 0,1-4 0 0,-4 4 0 0,3 6 0 31,-3 0-51-31,4 6-13 0,-1-6 0 0,1 6 0 16,-1-3 54-16,4 0 8 0,0 1 2 16,0-4 0-16,0-1-52 0,1-2-12 0,-1-3 0 0,3 0 0 0,1-1 54 15,-1-5 8-15,4-4 2 0,-3 0 0 16,3-3-64-16,0 1 0 0,0-4-9 0,0-4 0 16,1 1 9-16,-1-3 11 0,-4 0-3 0,1-1 0 15,-1-5-8-15,1-1 0 0,0-2 0 0,-1 2 0 16,-3-12 21-16,-3 6-1 0,-1-9 0 0,1 6 0 15,-4-9-10-15,0 2-2 0,-4 1-8 0,-3 0 12 0,0 3-12 0,0 3 11 0,0 0-11 16,0 6 10-16,0-2-7 0,0 5-3 16,0 7 0-16,0 3 0 15,0-1-26-15,0 4-5 0,0 4-1 0,3-1 0 0,1 0-25 0,-1 6-6 0,4 1-1 0,0 5 0 32,4-5-102-32,-1-1-21 0,1 4-4 0</inkml:trace>
  <inkml:trace contextRef="#ctx0" brushRef="#br0" timeOffset="-96283.54">29072 1248 3340 0,'0'0'74'0,"0"0"15"0,0 0 3 0,0 0 1 0,0 0-74 0,0 0-19 0,0 0 0 0,0 0 0 0,0 0 31 0,0 0 2 0,0 0 1 0,0 0 0 16,0 0-24-16,0 0-10 0,0 0 8 0,0 0-8 16,0 0-47-16,0 0-14 0,0 0-3 0,0 0-928 15,0 0-184-15</inkml:trace>
  <inkml:trace contextRef="#ctx0" brushRef="#br0" timeOffset="-95587.39">29919 834 2570 0,'0'0'56'0,"0"0"12"0,0 0 3 0,-7-3 1 15,7 3-57-15,-7 0-15 0,0 0 0 0,-4 0 0 0,4 0 112 0,-3 3 20 0,-1 0 4 0,-3 6 1 16,0-3-68-16,0-2-13 0,-7 5-4 0,3 0 0 16,-3 1-32-16,0 5-6 0,-4-5-2 15,4 2 0-15,0 1 16 0,-1 3 2 16,5-7 1-16,-1 4 0 0,4-1-31 0,3 1 0 16,1-7 0-16,3 3 0 0,0-2 0 0,3-1 0 0,4-6 0 0,0 0 9 15,0 0-9-15,4 6 0 0,6-3 0 0,1 0 0 16,0-3-16-16,3 0 2 0,3 0 0 0,1 0 0 15,3 0 14-15,0-3 0 16,0 0 0-16,4 3 0 0,-4-3 8 0,4 3 5 16,-4-3 1-16,0 3 0 0,-3 0 2 0,0 3 1 0,-1-3 0 15,1 3 0-15,-4 3 3 0,4 4 1 0,-8-4 0 0,-3 0 0 16,0 4 6-16,0-1 1 0,-3 4 0 0,-1-4 0 16,-3 4-15-16,-3-1-2 0,3 7-1 0,-7-10 0 0,0 7-10 0,0-3 0 15,0 2 9-15,-4-2-3 16,1 3-6-16,-1-1 0 0,-3-8 0 0,0 5 0 0,0-3 0 15,-4 1 0-15,0-1 0 0,1-2-10 16,3-4-45-16,-4 0-9 0,4-3-1 0,3 0-1 16,1-3-177-16,3 0-35 0,-8-16-7 0,12 0-2 15</inkml:trace>
  <inkml:trace contextRef="#ctx0" brushRef="#br0" timeOffset="-95325.92">30145 918 2804 0,'0'0'62'0,"-4"7"13"0,4 5 2 0,0 4 1 0,0-7-62 0,0 10-16 16,4 0 0-16,-1 0 0 0,1-1 92 0,-1 1 16 16,1 3 4-16,3 0 0 0,0-3-45 0,4 3-9 15,-4-6-2-15,0 6 0 0,0-4-44 0,3-2-12 16,1 0 0-16,-4 3 0 31,0-7 0-31,4 1 0 0,-4 2 0 0,0-5 0 0,-4-7 0 0,1 3 0 0,-4-6 0 16,0 0 0-16,0 0-84 0,0 0-20 0,0 0-3 15,0-6-1-15,0 3-32 0,-7-4-6 0,3-5-2 0,-6 2-658 16,-4-5-132-16</inkml:trace>
  <inkml:trace contextRef="#ctx0" brushRef="#br0" timeOffset="-94468.89">29916 1157 2257 0,'0'0'49'0,"0"0"11"0,0 0 1 0,0 0 3 0,7 3-51 0,3-3-13 15,-3 0 0-15,4 0 0 0,-1 0 105 0,5 0 19 0,-1-3 3 0,3 3 1 16,4-4-52-16,-3 1-9 0,-4 3-3 0,7 0 0 16,1-6-36-16,-1-3-7 0,3 6-1 0,1-4-1 15,-4-2-19-15,4 3 10 0,0-4-10 0,-4 4 8 16,0-7-8-16,0 4 0 0,0 0 0 0,-3-1 0 31,0 1 0-31,-4-4 0 0,3 4 9 0,-6-1-9 0,3 1 0 0,-7 6 0 0,4-3 0 0,-4-4-8 16,-4 4 8-16,1 3 0 0,-1 0 0 0,-3 3 0 15,0 0 8-15,0 0-8 16,0 0 10-16,0 0-10 0,-7 3 44 0,0 3 2 16,-3 0 1-16,3 10 0 0,-4-3-23 0,0 5-5 0,1 1-1 0,-1 3 0 31,4 3-10-31,0-6-8 0,-3 6 9 0,6-3-9 0,0 3 0 0,1-9 0 15,3 6 0-15,0-3 0 0,0-4 12 0,3 1 7 0,5-4 1 0,-1-2 0 16,0-1-8-16,0-2 0 0,3-4-1 0,1 0 0 16,-4-3-11-16,4 0 0 0,-1-3 0 0,1-4 0 0,-1-2 0 0,1 3 0 15,-4-10 0-15,3 3 0 16,-2 1 0-16,-1-1 0 0,0-2 0 0,-4-1 0 16,1 0 0-16,-4 1 0 0,3-1 0 0,1 0 0 0,-4 1 0 15,0 2 0-15,0-3 0 16,0 4 0-16,0-4-11 0,0 7 11 0,0-1-8 0,0 4 8 0,-4 3 0 15,4 3 0-15,0 0 0 0,0 0 8 0,0 0-8 0,0 0 8 0,0 0-8 0,0 0 8 32,0 3 0-32,4 10 0 0,-1-4 0 0,1 10 0 15,-1-10-8-15,1 7 8 0,3 0-8 0,0-1 8 16,0 4-8-16,0-3 12 0,4 0-4 0,3-1 0 0,0-2-8 0,0 2 0 16,4-5 0-16,-4-1 0 0,0 1 0 15,0-1 0-15,0 0 0 0,0-2 0 0,0-1 0 16,-3 3 0-16,-1-2 0 0,-2-1 0 0,6 0 0 0,-7 4 0 0,3-7 0 0,-3 0 0 15,0 0 0-15,4 3 0 16,-4-3 0-16,0 1 0 0,4-1 0 0,-4-3 0 16,0 3 0-16,-4-3 0 0,4 0 0 0,0 0 0 0,-7 0 0 0,4-3 0 15,3 3 0-15,-7 0 0 16,0 0 0-16,4-7 0 0,-1 4 8 16,-3 3-8-16,0-6 8 0,0 0-8 0,0 3 11 0,-3-7-3 0,-1 1 0 0,0-1 0 15,1-2-8-15,-1 2 0 0,1-8 0 0,-4-1 0 16,3 6 18-16,1-12 2 0,-4 6 0 0,3-6 0 0,1 3-7 0,3-6-1 15,-4 3 0-15,1 0 0 16,-1 0-12-16,4 0-16 0,0 6 3 0,-3-6 1 16,3 3 2-16,0 0 1 0,-4 0 0 0,4 6 0 0,0-6-3 0,-3 4-1 15,3-1 0 1,-4 6 0 0,0-2-39-16,-3 8-8 0,4-5-2 0,-4 5 0 0,3 7-75 0,-3 0-15 0,0 4-4 0,0 5-1152 15</inkml:trace>
  <inkml:trace contextRef="#ctx0" brushRef="#br0" timeOffset="-94094.99">30603 1144 2124 0,'0'0'47'0,"8"3"9"0,-1 0 3 0,3-3 0 0,1 3-47 0,3-3-12 31,0-3 0-31,4 3 0 0,-4-3 93 0,3 0 17 0,1-6 3 0,0 2 1 16,-1 4-23-16,1-3-5 0,3 0-1 0,-3-1 0 0,3 4-27 0,0 0-6 0,0 3 0 0,0-3-1 15,1 0-32-15,-5 0-7 0,1-4 0 0,-1 4-1 16,1 0 17-16,-4 0 3 0,0 0 1 0,-3 0 0 16,0-3-32-16,-1 2 0 0,-3-2 0 0,-3 3 0 0,-1 0 19 15,-3-7-3-15,0 4 0 0,0 3 0 16,-3-3 8-16,-1 0 0 16,1-4 1-16,-8 7 0 0,4 0-10 0,0 0-3 0,-4 3 0 0,1 0 0 0,-1 3 0 0,1 0-1 15,-1 0 0-15,-3 7 0 0,3 2-11 0,1 7 0 16,-1-7 0-16,4 7 0 0,-3 3 0 0,2-3 0 15,5 6 0-15,-4-6 0 16,7 3 0-16,-4-3 0 0,8-1 0 16,-1 4 0-16,4-12 0 0,1 2 0 15,2 1 0-15,1-1 0 0,-1-5 8 0,4 2 0 16,0 1 0-16,1-4 0 0,2-3-8 0,1 3 0 0,0 4-12 0,-1-7 12 16,1-3 0-16,-4 0 0 0,4 0 0 0,-1 0 0 0,-3 0-16 0,0-7 5 15,-3-2 1-15,-4 3 0 16,4-4-76-1,-4-2-15-15,-4-1-3 0,4-6-1 0,-3 1-80 0,-1-1-16 0,1 0-3 0,3-3-926 0</inkml:trace>
  <inkml:trace contextRef="#ctx0" brushRef="#br0" timeOffset="-93742.84">31334 821 2149 0,'0'0'47'0,"-11"3"9"0,4 0 3 0,-3 4 2 0,-1-1-49 0,-3 6-12 15,3-8 0-15,-3 8 0 0,0 1 130 0,0 2 23 0,3-5 5 0,-3 2 1 32,4 1-71-32,-1 6-15 0,4-10-2 0,0 7-1 0,3-7-38 0,1 7-7 0,-1-10-1 0,4 4-1 15,0-1-11-15,4-3-3 0,-1 0 0 0,1 4 0 0,-1-4 13 0,5-6 2 16,-1 3 1-16,0 0 0 0,0 1-12 0,3-4-2 16,-3 3-1-16,7-3 0 0,1-3 25 0,2 3 5 15,-3-4 0-15,4 4 1 0,0 0-14 0,-1 0-3 16,4-3-1-16,-7 3 0 0,8 3-7 0,-8 1-2 15,0-1 0-15,0 3 0 0,-3 0 6 0,-1 7 2 16,-3-4 0 0,-3 4 0-16,-1 2 0 0,-3 7 0 0,-3-6 0 15,-1 9 0-15,-3-6-10 0,0 3-3 0,-7-3 0 0,3 3 0 16,1 0-6-16,-8-7-3 0,4 1 0 0,-4 3 0 16,4-10 0-16,0 4 0 0,0-4 0 15,-4 4 0 1,4-10-60-16,-3 0-12 0,3-3-3 0,-4-3-1489 0</inkml:trace>
  <inkml:trace contextRef="#ctx0" brushRef="#br0" timeOffset="-92308.51">23880 2041 1074 0,'0'0'30'0,"0"0"8"0,0 0-30 0,0 0-8 0,0 0 0 0,0 0 0 15,0 0 104-15,3-6 19 16,-3 2 4 0,0 4 1-16,4-3-52 0,-4-6-9 0,0 9-3 0,3-6 0 15,-3 2 52-15,4-2 9 0,3 3 3 0,0-3 0 0,-4 0-52 0,4 2-9 0,-3 1-3 0,-1 0 0 31,1-6 0-31,3 2 0 0,-3-2 0 0,-1 0 0 16,-3-1 0-16,0 7 0 0,4-3 0 0,-4-4 0 0,0 1 0 0,0 3 0 16,0-4 0-16,-4 4 0 15,4 3 0-15,-3-6 0 0,-1 2 0 0,0 1 0 0,1 3-51 0,-4-3-13 0,3-4 0 0,-6 7 0 32,3 0 34-32,0 0 4 0,-4 0 1 0,4 3 0 0,0-7-19 0,0 7-3 15,-4 0-1-15,4 0 0 0,0 0-5 0,0 0-2 0,-3 0 0 0,3 7 0 16,-4-4-9-16,4 0 0 15,0 0 0-15,0 0 0 0,0 7 8 0,0-4-8 16,0-3 12-16,0 3-4 0,-1 7-8 0,1-7 0 0,0 0 0 0,0 4 0 16,0-1 0-16,0 1 0 0,4 2 0 0,-4-6-11 31,0 7 11-31,0-4 0 0,3 7 8 0,0-7-8 0,1 1 0 0,-4 2 0 0,3 1 0 0,1-1 0 16,-1 1 0-16,4 0 0 0,-3 2 0 0,3-5 0 0,3 2 0 0,-3 1 0 31,0-4 0-31,0 4 0 0,4-4 0 0,-1 0 0 0,-3-9 0 0,4 7-12 15,3 2 12-15,-4 1 0 0,-3-10 0 0,11 3-8 0,-4 0 8 0,4 3 0 16,-1-3 0-16,-3 0 0 16,4 0 0-16,-1 1 0 0,1-1 0 0,0 0 0 15,-1 3 0-15,1-3 0 0,-1 4 0 0,1-4 0 0,3 0 0 0,-3-3 0 16,-1 3 0-16,4 0 0 16,0 0 0-16,1 0 0 0,-1 0 0 0,0 1 0 15,3-4 0-15,1 3 0 0,0-3 0 0,3 0 0 0,-3 0 0 0,3 0 0 0,0-3 0 0,0 3 0 31,-3 3 0-31,-4 0 0 0,0 0 0 0,0 3 0 0,-3 4 0 0,-1-4 0 16,1 3 0-16,-4 1 0 0,0 2 8 0,-4 1 4 0,1-4 1 0,-1 4 0 16,1-4-13-16,-4 7 0 0,0-7 0 0,-4 7 0 15,1 0 8-15,-1-4 0 0,-3 1-8 0,0 2 12 16,0 4-1-16,-3-6-1 0,-1-1 0 0,-3 1 0 16,0-1-32-16,0-5-6 15,0 2-2-15,0-3 0 0,-4-2 30 0,0-1 0 0,4 0 0 0,0 0 0 16,0-3 20-16,3 3 9 0,-3-3 3 0,4 0 0 31,-1 0-52-31,4 0-9 0,0 0-3 16,0-3 0-16,3 0 32 0,-3 0 0 0,4-4 0 0,-4 1 0 0,0 0-76 0,3 0-8 15,1-1-3-15,-1-5-919 16,1 2-184-16</inkml:trace>
  <inkml:trace contextRef="#ctx0" brushRef="#br0" timeOffset="-89381.52">24811 2094 1314 0,'0'0'37'0,"0"0"8"0,0-6-36 0,3 0-9 16,-3 2 0-16,0 1 0 0,0 0 132 0,4-6 25 31,-4 9 5-31,0 0 1 0,0 0-19 0,0 0-4 0,0 0-1 0,0 0 0 16,0 0-46-16,0 0-9 0,7 0-1 0,0 0-1 0,-3 9-14 0,3-3-4 15,-4 1 0-15,4 5 0 16,4 4 4-16,-4 0 1 0,3 9 0 0,1-3 0 15,0 3-25-15,-1 0-4 0,1 3-2 0,-1-3 0 16,1 0-8-16,0-3-2 0,-1 3 0 0,-3-3 0 0,4 0-28 16,-4 0 0-16,0-6-11 0,-4 3 11 0,4-1 0 0,0-8 0 15,-3 5 0-15,0-5 0 0,-1 2 16 0,1-8 12 16,-1-1 1-16,-3-3 1 0,0 0-30 0,0 0 0 16,0 0-11-16,0 0 11 15,0 0-91-15,-7-3-10 0,0-1-3 0,0-8 0 16,-4 2-119-1,1-2-24-15</inkml:trace>
  <inkml:trace contextRef="#ctx0" brushRef="#br0" timeOffset="-89182.9">24772 2326 2419 0,'0'0'53'0,"0"0"11"0,0 0 3 0,0 0 1 0,7 3-55 0,4-3-13 15,-4 3 0-15,0 1 0 16,3-4 105-16,1 0 19 0,0 0 3 0,-1 0 1 0,4 0-28 0,0 0-6 15,4 0-1-15,-4 0 0 0,4 0-33 0,-1 0-6 0,-2 0-2 0,6 0 0 0,0 0-28 0,-4-4-5 16,1 4-2-16,0 0 0 16,-1-3-17-16,-2 0 0 0,-1 3 0 0,3-3 0 15,-3 3-51-15,-3-3-13 0,3-3-4 0,4 2 0 16,-1-2-72-16,-3 3-14 0,4-3-3 0</inkml:trace>
  <inkml:trace contextRef="#ctx0" brushRef="#br0" timeOffset="-88282.68">25248 2078 2030 0,'-10'-3'57'0,"10"3"14"0,-4 0-57 0,4 0-14 0,0 0 0 0,0 0 0 0,-7 0 84 0,7 0 13 0,0 0 3 0,0 0 1 16,0 0-59-16,0 0-12 15,0 0-2-15,0 3-1 0,0 4 29 0,4 5 7 0,-1-2 1 0,1 5 0 16,-1-5 0-16,1 5 0 0,-1 1 0 0,1 3 0 16,-1 3 5-16,1 0 2 15,3-3 0-15,-4 6 0 0,5-6-11 0,-1 2-3 0,0 1 0 0,0 0 0 16,-4 0-45 0,1 0-12-16,3-3 0 0,0-6 0 0,0 2 24 0,-4-5 2 0,5 2 1 15,-1-9 0-15,-4 1 8 0,-3-4 1 16,4 0 1-16,3-4 0 0,0 1-53 0,0-12-10 0,-4 2-2 0,1-3-1 15,-1 1 29-15,1 2 0 0,-1-3 0 16,1 4 10-16,-1-4-10 0,-3 7 8 0,4-4-8 0,0 7 8 0,-1-7-8 0,4 7 0 16,-3 0 0-1,3 0 0-15,0-4 0 0,-4 7 0 0,4-3 0 0,-3 6 0 0,3 0 8 0,0 0-8 16,0-3 12-16,0 3-4 0,0 3-8 0,0-3 8 16,0 0-8-16,0 3 8 0,-3 3 1 0,3-3 0 15,-4 4 0-15,4 2 0 16,1-3 0-16,-1 1 0 0,-4 2 0 0,4 4 0 15,-3-4-9-15,-1 4 8 0,1-1-8 0,3-3 8 16,-4 4-8-16,1-4 0 0,-4-2 0 0,7 2 8 16,-4-6-8-16,5 0 0 0,-8-3 0 0,0 0 0 0,3 0 0 0,4-3 0 15,0 0 0-15,0-6 0 0,0-1 0 0,0 1 0 16,4-4 0-16,-8 10 0 0,8-3 8 0,-4-7 0 0,0 4 0 16,4 0 0-16,-4 2-8 0,-4 1-9 15,4-3 9-15,0 2-13 0,-3 1 13 0,-1 0 0 0,1-4 0 16,3 4 0-16,-7 0 0 0,4 3 0 0,-1-7 0 0,-3 10 0 0,0 0 0 15,0 0 0-15,0-3 0 0,0 3 0 16,0 0 8-16,0 0-8 0,0 0 0 0,0 0 0 16,0 0 0-16,0 0 0 0,0 0 0 0,0 0 0 15,-3 6 0-15,-1 4 0 16,4-4 0-16,-3 4 0 0,3-1 0 0,0 0 0 0,-4 7 0 0,4-7 0 16,4 4 0-16,-1-4 0 0,1 7 0 15,-1-7 0-15,1 1 0 0,3-1 0 0,0 1 8 0,3 2-8 0,4-9-14 0,-3 0-6 16,0 4-2-16,-1-4 0 15,4 0 43-15,4-3 9 0,-4 0 2 0,0 0 0 16,0 0-52-16,0 0-9 0,-3 0-3 16,0 0 0-16,-1 3 32 0,1-3 0 0,-1 0 0 0,-3 0 0 15,0 0 20-15,0-3 9 0,-7 3 3 0,8 0 0 0,-1-6-32 0,0 3 0 16,-4-1 0-16,1 1 0 16,-1 0-64-16,1 0-16 0,-1-6-4 0,4-1-956 15,-7 4-192-15</inkml:trace>
  <inkml:trace contextRef="#ctx0" brushRef="#br0" timeOffset="-87098.63">26557 2213 1958 0,'0'0'43'0,"0"0"9"0,-3-3 1 0,3 3 3 16,0 0-45-16,0 0-11 0,-4-3 0 0,4 3 0 0,0 0 104 0,-7-3 20 15,3-3 3-15,1 2 1 0,3 4-52 0,0 0-9 0,0-3-3 0,-4-3 0 16,-3 3 0-16,7 3 0 16,-3 0 0-16,3 0 0 15,0 0-51-15,0 0-13 0,0 0 0 0,0 0 0 0,0 0 0 0,0 0 0 0,0 0 0 0,0 0 0 16,0 0 54-16,0 0 8 0,0 0 2 0,0 0 0 15,0 0-52-15,0 0-12 16,0 0 0 0,0 0 0-16,0 0 0 0,0 0 0 0,0 0 0 0,0 0 0 15,0 0 45-15,0 0 7 0,0 0 0 0,0 0 1 0,0 0-29 0,0 0-7 0,0 0-1 0,0 0 0 16,0 0 2-16,0 0 0 16,0 0 0-16,0 0 0 0,0 0-8 0,0 0-2 0,0 0 0 0,0 0 0 15,0 0 20-15,0 0 4 0,0 0 1 0,0 0 0 31,0 0-54-31,3-6-11 0,-3 3-3 0,4-4 0 0,-4 7 35 0,0-6 0 16,-4 3 0-16,4 3 0 0,0 0 11 0,0 0-11 0,0 0 12 0,0 0-12 16,0 0 27-16,0 0-2 0,0 0 0 0,0 0 0 15,0 6-25-15,0 4-9 0,4-4 0 0,-1 3 0 0,1 4 9 0,-4 6 12 16,3-10-2-16,5 7-1 16,-1-4-9-16,0 4 0 0,-4-7 0 0,4 4 0 15,4-1-8-15,-4 1-4 0,0-7-1 0,0 4 0 0,-3 2 13 0,3-2 13 31,-4 2-2-31,4-6-1 0,0 4 2 0,-3-1 0 0,-1 1 0 0,4-4 0 16,-3 0-12-16,3-3 10 0,-7-3-10 0,0 0 10 0,3 0-10 0,-3 0 0 0,7-3 9 16,-3-6-9-1,-4-1 8-15,0 1-8 0,0-1 10 0,0 4-10 16,-4-9-12-16,1 2-8 0,-1 0-1 0,1 4-1 16,-1-10 39-16,1 7 8 0,-4-4 2 0,3 3 0 0,-3 1-27 0,4-1 0 15,-1 1 0-15,1 6 0 16,-1-7 0-16,4 4 0 0,-3-1 0 0,3 1 0 0,3 3 0 0,1-4 0 15,-1 4 0-15,4 0 0 0,0-1 0 16,4 1 0-16,-4 3 0 0,3-3 0 0,1 6 0 0,0-4 0 16,-1 4 0-16,4-3 0 15,0 3 0-15,-3 0 0 0,0-6-8 0,3 6 8 0,-4 6-22 16,4-6 0-16,1 0 0 0,-5 0 0 16,1 3-58-16,-1 1-11 0,1-4-2 0,-1 3-1 15,1 0-82-15,0 0-17 0,-1 0-3 16,1 0-1-16,-4-3-74 0,3 0-14 0,-3-3-3 0,4 0-1 0,-7 0 132 0,3 0 26 0,-4 0 6 15,4-1 1-15,-3 1 124 0,-1-6 37 16,1 3 2-16,-4 3 0 0,3-4 137 0,-3 7 28 16,0-6 6-16,0 6 1 0,0 0-11 0,0 0-1 0,0 0-1 15,0 0 0-15,-3 6-107 0,-1-3-22 16,1 7-4-16,-4 2-1 0,3-5 21 0,1 8 4 0,-4-2 1 0,3 6 0 16,4-4-42-16,-3 4-8 0,3-3-1 0,0 3-1 0,0-4 0 15,3-2 0-15,1-1 0 0,-1 4 0 16,1-7-10-16,3 4-1 0,-4-7-1 0,4 4 0 15,4-4-18-15,-4 0-8 0,4-3 0 0,-1 1 8 0,4-4-8 0,-3 0 0 16,3-4 0-16,-4 1 8 16,5 0-8-16,2-3 8 0,-3 0-8 0,0-4 8 0,-3 7-8 0,-4-10 10 15,0 4-10-15,0 0 10 0,0-1-2 0,-3 1 0 16,-4-4 0-16,0 1 0 0,0-1 0 0,-4 4-8 16,-3-7 12-16,-3 7-4 15,-1-7-8-15,0 7 0 0,-3-4 9 0,4 4-3 0,-8 2-6 0,4-2 0 16,0 3 0-16,0 3 0 15,0-1-26-15,3 1-5 0,-3-3-1 0,7 6 0 16,0-3-72-16,7 3-14 0,0 0-3 0,0 0-1 16,0 0-61-16,0 0-12 0,0 0-2 0,7 3-997 0</inkml:trace>
  <inkml:trace contextRef="#ctx0" brushRef="#br0" timeOffset="-86563.24">27234 1909 2512 0,'0'0'56'0,"0"0"11"0,0 0 2 0,0 0 1 16,0 0-56 0,4 10-14-16,-4 2 0 0,4 1 0 0,-4 2 84 0,7 4 13 0,-4 0 3 0,4 0 1 15,-3 3-29-15,3 0-5 0,-4 0-2 0,1 3 0 0,3-3-1 0,0 3 0 16,0-3 0-1,0 3 0-15,0 0 0 0,-3-6 0 0,6-1 0 0,-6 1 0 0,3-3-51 0,-4-4-13 16,1 1 0-16,-1 0 0 16,-3-4 0-16,4 0 0 0,-4-2 0 0,0-7 0 15,0 0 0-15,0 0 0 0,-4 9 0 0,4-9 0 0,0 0 0 0,0 0 0 16,0 0 0-16,0 0 0 16,-3-3 0-16,-1-6 0 0,4 2 0 0,-3 1 0 0,-1-3 0 0,1-1 0 15,3-2 0-15,3 2 0 0,1-2 0 0,-1-4 0 0,1 3 0 0,3-2 0 31,0 2 0-31,0 4 0 0,4-7 0 0,-1 7 0 0,1 2 0 0,-1-2 0 16,4 3 0-16,1 3 0 0,-5 0 0 0,1-4 0 16,3 7 0-16,-4 0 0 0,1 0 0 0,0 0 0 15,-1 7 0-15,1-4 0 0,-4-3 0 0,0 6 0 0,-7 0 0 0,3 4 0 16,1-1 0-16,-4 4 0 0,-4-4 0 0,1 7 0 16,-1-4 0-16,-3 4 0 0,-3-7 0 0,-1 7 0 15,1-4 0-15,-5 4 0 0,1-3 0 16,4-1 0-1,-4 4 0-15,3-10 0 0,0 0 0 0,1 1 0 0,3-4 0 0,0 0 0 16,7-3 0-16,0 0 0 16,0 0-100-16,0-6-22 0,3-1-5 0,4 1-1 15,-3-6-103-15,6 5-21 0,5-15-4 0,-1 10 0 0</inkml:trace>
  <inkml:trace contextRef="#ctx0" brushRef="#br0" timeOffset="-86219.54">27686 2138 2030 0,'0'0'57'0,"0"0"14"0,0 0-57 0,0 0-14 0,-4 6 0 0,1-3 0 0,3 4 156 0,-4-1 29 16,4 0 6-16,-3 4 1 0,-1-7-103 0,4 6-20 0,-3 4-4 0,3-1-1 15,0 1 0-15,-4-1 0 0,4 1 0 0,-3-1 0 16,3 1 0-16,0 3 0 16,0-4 0-16,0 7 0 0,0-10 0 0,0 4 0 0,3 0 0 0,1-1 0 15,-4-3-51-15,3 1-13 16,1-1 0-16,3 1 0 0,-4-1 0 0,1-6 0 15,3-3 0-15,0 3 0 0,4-3 0 16,-4-3 0-16,3 3 0 0,1-9 0 16,0 6 0-16,3-7 0 0,-4 4 0 0,4-3 0 0,-3-1 0 0,3 4 0 15,-3-7 0-15,3 4 0 0,-4 0 0 0,1-1 0 16,-4 4 0-16,0-4 0 0,-3 1 0 0,-4 3 0 0,0-4 0 0,0 4 0 16,-4 0 0-16,-3-4 0 15,0 4 0-15,0 0 0 0,-4-4 0 0,-3 4 0 16,4 0 0-16,-5 3 0 0,1 3 0 15,0 0 0-15,4 0 0 0,-1 0 0 16,4 0-122 0,0 3-27-16,3 0-6 0,4-3-809 0,0 0-163 0</inkml:trace>
  <inkml:trace contextRef="#ctx0" brushRef="#br0" timeOffset="-85916.07">28035 2006 2649 0,'0'10'58'0,"0"-1"12"0,4-3 2 0,-4 4 4 0,0 2-61 0,3 1-15 0,1 3 0 0,3-1 0 32,0 1 88-32,-4 0 16 0,5 2 2 0,-1 1 1 0,3 3-18 0,-3 0-3 0,4 0-1 0,-4 0 0 31,0 0-17-31,4 0-3 0,-1 3-1 0,-3-6 0 0,0 6-51 0,-3-9-13 15,3 2 0-15,3 1 0 0,-3 0 18 0,0-3 1 32,-3-1 0-32,3-8 0 0,-3 2-11 0,3-3-8 0,-4 1 9 0,4-4-9 15,-7-3 0-15,0 0 0 0,0 0 0 0,4-7-10 16,-8-5-58-16,4 3-12 0,-3-4-3 16,-1 0 0-16,-3-2-36 0,0 2-7 0,0-2-2 0,0-1-784 15,-4 0-158-15</inkml:trace>
  <inkml:trace contextRef="#ctx0" brushRef="#br0" timeOffset="-85639.28">27947 2285 2880 0,'0'0'64'0,"0"0"12"0,0 0 4 0,0 0 0 0,0 0-64 0,0 0-16 0,0 0 0 0,0 0 0 0,0 0 156 0,0 0 29 16,4 4 6-16,6-1 1 0,-3 0-154 0,7-3-30 16,0 3-8-16,1-3 0 0,2 0 0 0,1 0 0 15,-1 0 0-15,5 0 0 0,-5 0 0 0,1-3 0 16,3 3 0-16,-3-3 0 15,-1-4 0-15,5 4 0 0,-1 3 0 0,-4-3 0 0,5 0 0 0,-5 0 0 16,1 3 0-16,-4-3 0 0,0 3 26 0,-3 0 4 16,-1 0 1-16,-3 0 0 15,4 0-50-15,-8 3-9 0,-3-3-3 0,0 0 0 16,4 3 31-16,-4 3 0 0,0 1 0 16,-4-1 0-16,4 0-109 15,-3 0-16-15,-4 1-3 0,3-1-1 0</inkml:trace>
  <inkml:trace contextRef="#ctx0" brushRef="#br0" timeOffset="-81927.84">29087 2223 836 0,'0'0'24'0,"0"-10"4"0,0 10-28 0,3-3 0 16,-3 3 0-16,4-6 0 15,-4 0 108-15,0 6 16 0,0 0 4 0,3-4 0 16,-3 4 0-16,0-6 0 16,4 0 0-16,-4 6 0 0,0 0 0 0,0 0 0 15,0-6 0-15,0 6 0 0,0 0 0 0,0 0 0 0,0 0 0 0,0 0 0 16,-4-10-52-16,4 10-9 0,0-3-3 0,-3 0 0 0,-4 0 0 0,7 3-1 16,-4-3 0-16,-3 3 0 0,3 0-50 0,-3 3-13 15,4 0 0-15,-4 0 0 0,0 10 36 0,0-7 3 16,0 10 0-1,-4-1 0-15,4 1-27 0,-4 3-12 0,1 3 10 0,-1-3-10 0,4 2 0 16,0 1 8-16,-3 4-8 0,6-5 0 0,0 5 0 0,4-8 0 0,4 4 0 0,-4 0 0 31,4-9 0-31,3 2 0 0,0-2 0 0,0 0 0 16,0-7-12-16,0 0 12 0,3 0-12 0,1 1 12 16,0-7-36-16,-1 3 0 0,1-6 0 0,3 3 0 0,-4-7 36 0,5 1 0 31,-5 0 0-31,4-4 0 0,0-2-58 0,4-1-5 0,-4 1-1 0,0-1 0 15,4-6-13-15,-1 4-3 0,-2 2-1 0,2-6 0 0,1 4 21 0,0 2 4 0,-4-2 0 16,3-1 1 0,-3 3-1-16,0 4 0 15,-3-7 0-15,0 4 0 0,-1-1 45 0,-3 7 11 0,-3-7 0 0,-1 4 0 16,1-1 62-16,-4 4 14 0,-4 0 4 0,1 3 0 0,-1 3-1 0,-3 0 0 16,0 0 0-16,0 0 0 0,-3 0-11 0,-1 3-1 15,0 3-1-15,1 4 0 0,-4-1-26 0,3 0-4 0,1 4-2 0,-5 0 0 16,5-1-15-1,3 7-3-15,-4-7-1 0,4 7 0 0,0 0-27 16,4-6-4-16,-1 5-2 0,0-2 0 0,4-3 18 0,4-1 0 16,-4-2 0-16,4-1 0 0,3 0 0 0,-4-2 0 0,1-4 0 0,3 3 0 15,0-3 13-15,0-3 7 0,0 0 0 0,-4 0 1 0,4-3-21 0,1 0 8 16,-1-3-8-16,-4-1 0 16,4-2-14-16,-3 0-7 0,3-1-2 0,-4-2 0 15,4 2 23-15,-3-5 0 0,-1 2 0 16,1 0 0-16,-4 4 0 0,3-3 0 0,1 2 0 0,-1-2 0 15,1 5 0-15,0 1 8 0,-1-3 0 0,-3 5 0 0,0 4-8 0,0 0 0 16,0 0 0-16,0 0 0 0,0 0 0 0,0 0 0 16,0 0 0-16,0 0 0 0,0 0 0 0,7 10 0 15,-3-4 0-15,-4 4 0 16,3 5 15-16,1 1 1 0,-1-4 0 0,1 7 0 0,3 3-16 0,-7-9 0 0,3 6 0 0,4-1 0 16,0-2 15-16,1 0 0 0,-1-1 0 15,0-2 0 1,0-4-15-16,3 1 0 0,1-4 8 0,-4 3-8 15,0-5 0-15,0-4 0 0,0 0 0 0,4 0 0 0,-4-4 0 0,0-5 9 0,0 3-9 0,0 0 8 32,-4-7-8-32,4 0 12 0,1 1-12 0,-1-4 12 0,-4-3 0 0,4 4 0 15,-3-1 0-15,3 0 0 0,-4 4-12 0,4-4 0 16,0 4 0-16,-3 2 0 16,6 7 0-16,1-6 0 0,-4 2 0 0,4 1-11 15,-1 0 11-15,1-4 0 0,-1 7 0 0,5-3 0 0,-5 6 0 0,1 0 0 0,3 0 10 0,-4 0-10 16,5 6 23-16,-5 7-2 0,-3-4 0 0,4 10 0 15,-4-6 2-15,0 9 0 0,0-7 0 0,-4 7 0 16,5-3-7-16,-5 0 0 0,-3 3-1 0,0-3 0 16,4-1-15-16,-4-2 0 0,0 0 8 0,0-1-8 15,3-2-34-15,-3-4-10 0,4-2-1 0,-4-1-1 16,0-6-111-16,0 0-23 0,7 0-4 0,3-3-1140 16</inkml:trace>
  <inkml:trace contextRef="#ctx0" brushRef="#br0" timeOffset="-81198.82">30674 2213 1769 0,'0'0'50'0,"0"0"11"0,0 0-49 0,0 0-12 0,-3-3 0 15,3 3 0-15,-4-3 148 0,4 3 26 0,0 0 6 0,-7 0 0 0,0 0-45 0,-4 0-10 16,1 3-1-16,-1 0-1 15,4 7-35-15,-4-7-8 0,1 6 0 0,-1 1-1 0,1 2-30 0,-4 4-5 16,0 3-2 0,3-1 0-16,4 1-13 0,0 0-2 0,-4 6-1 0,8-9 0 0,-1 0-13 0,1-1-2 15,-1-2-1-15,4-1 0 0,4 1-10 16,3-4 0-16,-4-6 0 0,1 4 0 0,3-1 0 0,0-6 0 0,0 0 0 0,0 0 0 31,0-3 0-31,0-3 18 0,4 2-3 0,-4-5-1 0,0 0-14 0,0-1 0 16,3-2 0-16,-3-1 0 0,1-6 0 0,-1 4 0 0,0 2 0 0,0-3 0 15,-4 1 0-15,1-1 0 16,-1 7 0-16,1-1 0 0,-1 1 0 0,-3 3 0 16,0 6 0-16,0 0 0 0,0 0 0 0,0 0 0 15,0 0 0-15,0 0 0 0,7 6 0 0,-3 3 0 16,-1 1 0-16,1 2 0 0,0-2-12 0,3 2 0 0,-4 1 1 16,1-1 0-16,3-2 11 0,-4 2 0 15,4-2 0-15,-3-4 0 0,3 3 8 0,-4-3 0 0,1 1 0 0,-4-7 0 16,7 6-8-16,0 0 0 15,-3-3 0-15,3 1 8 16,-7-4-54-16,7 3-10 0,-7-3-3 0,7 0 0 0,-4 0-61 0,4 0-13 16,-3-3-3-16,3 3-727 15,-4-7-145-15</inkml:trace>
  <inkml:trace contextRef="#ctx0" brushRef="#br0" timeOffset="-80783.7">30967 2113 1746 0,'0'0'49'0,"0"0"12"0,0 0-49 0,0 0-12 0,0 0 0 0,0 0 0 0,-4 9 130 0,4-2 23 0,0-7 5 0,-3 3 1 15,3 0-26-15,-4 3-5 0,4-6 0 0,-3 6-1 16,-1 1-44-16,4-1-9 0,-3 0-2 0,-4 4 0 31,3-4-14-31,-6 0-3 0,2 4-1 0,1-1 0 0,0 4-34 0,0-7-8 0,0 3 0 0,0 1-1 16,4-4-2-16,-1 0 0 0,1 0 0 0,3-6 0 15,0 0-9-15,0 10 0 0,0-10 0 0,3 3 0 16,1 3 0-16,3-3 0 16,-4 1 0-16,8-1 0 0,-4-3-8 0,3 0 8 0,1 0 0 0,0 0 0 15,-1 0 0 1,-3 0 0-16,0 0 0 0,0 0 0 16,-3 0 10-16,-4 0 3 0,7 0 1 0,0 3 0 0,-7-3 7 0,7 3 2 15,-3 3 0-15,3 4 0 0,-7-1-5 0,0-3-1 0,0 7 0 0,0-1 0 16,-4 4-1-1,1-3 0-15,-1 2 0 0,1-2 0 0,-5-1-16 0,5 1 0 0,-8-1 8 16,4-2-8-16,-3 2 12 0,-1 1-2 0,1-1 0 0,-1 1 0 0,0-4-10 0,4-2-9 31,-3-4 9-31,3 3-13 0,0-3-7 0,3 0 0 0,4-3-1 16,0 0 0 0,0 0-102-16,0 0-20 0,0-9-4 0,4 3-1 15,3-1-96-15,0-2-19 0,14-10-4 0,-7 4-1 0</inkml:trace>
  <inkml:trace contextRef="#ctx0" brushRef="#br0" timeOffset="-80348.47">31186 2100 1954 0,'0'0'43'0,"0"0"9"15,0 0 1-15,0 0 3 0,0 0-45 0,0 0-11 0,0-6 0 0,0 6 0 0,0 0 120 0,0 0 23 0,0 0 4 0,0 0 1 16,-4 3-44-16,1 4-8 0,-5 2-1 0,1 3-1 15,0-5-6-15,0 5-2 0,0 1 0 0,-3 3 0 16,-1-4-26-16,0 4-4 0,1 3-2 0,-1-10 0 16,1 7-22-16,3-1-5 0,-4-2-1 0,4-1 0 15,0 1-14-15,3-4-4 0,1-2 0 0,-1 2 0 16,4-9-8-16,4 3 0 0,-4-3 0 0,3 3 0 16,5-3 0-16,2 0 0 15,1-3 0-15,3 0 0 0,-4 3 0 0,1-9 0 16,0 2-12-16,3 1 12 0,0 0 0 0,-4 3 0 0,1 0 0 0,3-1 0 15,-3 4 0-15,-1 0 0 0,1 0 0 0,-1 4 0 16,-3-1 9-16,0 0 3 0,1 3 1 0,-1 3 0 16,-4 1 15-16,-3-1 2 15,0 7 1-15,0-3 0 0,-3 2-9 16,-1-2-2-16,-3 2 0 0,3 4 0 0,-3-9-12 0,0 2-8 0,0 1 8 0,0-1-8 0,0-2 0 0,0 2 0 31,0-2 0-31,0-4 0 0,0 3-16 0,0-6 3 16,0-3 0-16,7 0 0 15,0 0-69-15,0 0-14 0,0-9-2 0,3 0-1 16,1-1-33-16,-1-2-8 0,5 2 0 0,-1-9-1 0,0 4-89 0,0 2-18 0,10-18-3 0,-3 9-1 0</inkml:trace>
  <inkml:trace contextRef="#ctx0" brushRef="#br0" timeOffset="-79860.86">31327 2191 1825 0,'0'0'40'0,"0"0"8"0,0 0 1 0,0 0 3 0,0 0-41 0,0 0-11 16,0 0 0-16,0 0 0 0,0 0 47 0,0 0 7 16,0 0 2-16,0 0 0 0,0 0-22 0,0 0-4 0,0 0-1 0,3 3 0 15,4 4 30-15,-7-7 5 0,4 6 2 0,-4 0 0 16,0-6 25-16,3 10 5 0,-3-7 0 0,0 6 1 16,0 1-26-16,0-1-6 0,0 0-1 0,0 1 0 15,0 2-19-15,0 1-4 0,0 3-1 0,0-1 0 16,0 1-8-16,4 0-1 0,3-1-1 0,-7 1 0 15,7 0-7 1,-4-4-2-16,5-2 0 0,-1 2 0 0,3-6-10 16,-3 1-3-16,4-1 0 0,-1 0 0 0,1-3-8 0,3-3 0 0,0 0 0 0,0-3 8 15,-3-3-8-15,3 0 12 0,0 3-12 0,0-4 12 16,-7-2-4-16,4-1-8 0,-1 4 12 0,-2-9-4 16,-1 2 0-16,0-3 0 0,-4 7 0 0,1-7 0 15,3 1-8-15,-4 2 0 0,1 0 0 16,-1-2 8-16,-3 2-8 0,4 4 10 15,-1-4-10-15,1 4 10 0,-4 3-10 0,0-1 0 0,0 7 0 0,0 0 0 0,0 0 0 0,0 0 0 16,0 0 9-16,0 0-9 16,0 0 9-16,-4 13-9 0,4-4 12 15,0 4-12-15,0-4 12 0,0 4-4 0,4-1 0 0,-4 4-8 0,3-10 0 16,-3 7 0 0,4-1 0-16,-1 1 0 0,1-7 0 0,0 4 0 0,3-1 0 0,-4-3 0 15,1 1-16-15,-4-7-1 0,7 3 0 0,-4 0 0 16,4 3-66-16,0-6-13 0,0-6-2 0,0 6-1 15,1-3-31-15,-1 0-6 16,-4-1-2-16,4-2 0 0,0 0-95 16,0 0-19-16,0-4-4 0,-3-2-1 0</inkml:trace>
  <inkml:trace contextRef="#ctx0" brushRef="#br0" timeOffset="-78695.8">31824 2383 2052 0,'0'0'45'0,"0"0"10"0,0 0 1 0,0 0 1 0,0 0-45 0,0 0-12 15,0 0 0-15,0 0 0 16,0 0 124-16,0 0 24 0,0 0 4 0,0 0 0 16,0 0-16-16,0 0-3 0,0 0-1 0,4-7 0 0,-4 4-55 0,0-3-11 31,0-7-2-31,0 4-1 0,0-4-29 0,0 4-6 0,-4-4 0 15,4-2-1-15,4-1-15 0,-4 0-4 0,3 1 0 0,1-4 0 0,-1 0-8 0,4 0 0 16,-3 4 0-16,3-7 8 0,-4 6-8 0,1 3 0 16,-1-2 0-16,-3 5 0 15,4 1 0-15,-1 0 0 0,1 5 0 0,-4 4 0 16,0 0 0-16,0 0 0 0,0 0 0 0,0 0 8 0,0 0-8 0,4 7 0 31,-1 5 0-31,-3 1 0 0,-3-1 0 0,3-2 0 0,0 5 0 0,-4-2 0 16,4 3 11-16,-4-4-3 0,1 1-8 0,-1-1 12 0,4 1-12 0,0-1 0 0,0-2 0 0,0-1-10 31,0-3 10-31,4 4 0 0,-4-10 0 0,0 0 0 0,0 0 0 0,0 0 0 16,7 0-9-16,0 3 9 0,0-6 0 0,0 3 0 0,-3-10 0 0,6 1 0 15,-6 3 0-15,6-4-11 16,-3 1 11-16,-3 0-12 0,3-4 12 0,0 4 0 16,-3-4 0-16,3 4 0 0,-7-1 0 0,3 1 0 0,1-4 0 0,-1 4 0 31,1 3 10-31,-4-7-2 0,3 7-8 0,-3 0 12 0,4-1-4 0,-1-2 0 15,4-1-8-15,-3 7 12 0,3-6-12 0,-3 6 0 16,3 0 0-16,-7 3 0 0,0 0 8 0,0 0-8 0,0 0 0 0,3 6 9 16,1 6-1-16,-4-2 0 15,0 6 0-15,3 2 0 0,-3-5-8 0,4 3 10 0,-4-4-10 0,3 1 10 16,-3-1-10-16,0 1-9 0,4-1 9 0,-1 1-13 0,1-7 13 16,-4 0 0-16,3-3 12 0,-3-3-12 15,0 0 0-15,4 4 0 0,-4-4-15 0,7-4 5 16,0 1 10-16,-3 0 0 15,3 0 0-15,-4 0 0 0,1 0 0 0,-1-3 11 0,1-4-3 0,3 4 0 16,-4 0-8-16,1 2-11 0,-4-2 3 0,3 3 0 16,4-3 16-16,-7 3 4 0,0 3 1 0,7 0 0 0,-7 0-13 0,0 0 0 0,0 0 0 15,0 0 0 1,0 0-10-16,0 0 2 0,4 0 0 16,-4 0 0-16,7 3 19 0,-3 0 4 0,-4 3 1 0,3 4 0 15,1-1-8-15,-4 4-8 0,0-7 11 0,0 6-11 0,3 1 12 0,-3-1-12 0,4 4 12 16,-4-3-12-1,3 2 11-15,-3 1-11 0,0-7 10 0,0 4-10 0,4 0 12 16,-4-1-4-16,3-3-8 0,-3 1 12 0,4-1-12 0,-1-2 9 16,1-1-9-16,-4-6 8 15,0 0-8-15,3 9 0 0,4-9 0 0,-7 0 0 0,0 0 0 0,4-3 0 16,3-6 0-16,0 2 0 0,0 1 0 0,-3-3 0 0,3-1 0 0,0 1 0 16,-4-4 0-16,8 1 0 15,-4-4 0-15,3 4 7 0,5-1-7 0,-1-3 0 16,0 4 0-16,3-7 0 0,1 3-14 0,0 1-2 15,-1-4-1-15,-3 0 0 0,4 0 17 0,-7 4-8 0,3-4 8 0,-4 3 0 16,1-3 0-16,-4 0 0 16,4-2 0-16,-4 5 0 0,0 3 0 0,-4 1 0 15,1-1-8-15,-4 7 8 0,0 0-8 0,-4 3 8 0,-3 3-12 0,-3 3 12 16,-1 3 0-16,0 3 0 16,-3-2 0-16,0 8 0 0,0-5 0 0,0 5 0 15,-4 4 0-15,4-3 0 0,0 0 0 0,4 5 0 0,-1-8 0 0,0 6 0 0,4 0 8 16,0-7-8-1,0 4 0-15,4 3 0 0,-1-4 0 0,4 1 0 0,-3 3 0 0,3-3 0 16,7-1 0-16,-4 4 12 0,-3-3 0 0,7-1 0 0,0 1-12 0,4-7 0 31,-4 4 0-31,0 0-10 0,4-1 10 0,3-9 0 0,0 3 8 0,0-2-8 16,0-1 0-16,-3-3 0 0,3 0 0 0,0 0 8 0,0-3-8 16,0-4 0-16,-3 4 0 0,3 3 8 15,-4-9-8-15,1 6 0 0,0-4 0 0,-4 1 0 16,0-3 0-16,3 2 9 0,-6 1-9 0,3 0 0 0,0-7 0 0,-4 4 0 0,1 0-10 0,-4-4 10 31,0 4-184-31,0-4-30 0,0 4-6 0,0-1 0 0</inkml:trace>
  <inkml:trace contextRef="#ctx0" brushRef="#br0" timeOffset="-76943.02">22867 3778 1728 0,'0'0'38'0,"0"0"8"0,0 0 2 0,0 0 0 15,0 0-39-15,0 0-9 0,0 0 0 0,0 0 0 31,-3-6 84-31,-1 2 14 0,4-2 3 0,0 6 1 0,-4-3-18 0,1-3-4 16,3 6-1-16,0 0 0 0,-4-3 5 0,4 3 2 0,0-3 0 0,0 3 0 0,0-7-31 0,0 7-7 31,4-6 0-31,-1 3-1 0,1-3-15 0,0-1-2 16,3 4-1-16,-4-3 0 0,4 0 10 0,0 6 1 0,0-3 1 0,0 3 0 0,4 0-33 0,0 0-8 16,-1 3 0-16,4 0 0 15,4 3 49-15,3 3 8 0,0 1 2 0,0 6 0 16,-3-4-43-16,0 4-16 0,-1 3 11 0,1 3-11 15,-4 3 43-15,0 0 2 0,-3 0 1 0,-1 3 0 0,1-6-27 0,-8 3-6 16,1 0-1-16,-1 0 0 16,-6 0-12-16,-1 0 9 0,1 0-9 0,-8 1 8 15,1-1-8-15,-1-3 8 0,-3-4-8 0,0-2 8 0,0 0-8 0,-4-4 0 16,1 1 9-16,-1-4-9 16,0 1 0-16,1-4 8 0,-1 0-8 0,0-3 0 15,4-3 0-15,0 0 0 0,0 0 0 0,0-3 0 0,3 0 0 0,1 0 0 0,3-3 0 0,0-1-12 31,3 1 12-31,-3-3 0 0,7-1-9 0,0 1 9 0,0-1 0 0,4 1-9 16,-1 3 9-16,1 0 0 0,-1-4-8 0,4 4 8 0,4-4 0 0,-1 4 0 31,-3 3 0-31,4 0-8 0,0 0 8 0,3 3 0 16,0-3 0-16,-4 3 8 0,4 0-8 0,1 3 12 0,-1-3-12 0,0 3 0 16,0 0 0-16,-3-3 0 0,-4 3 0 0,3-3 0 15,-3 3-9-15,4-3 9 0,-4 3-14 0,3-3 3 0,-3 7 1 0,1-4 0 31,-1-3-69-31,0 0-13 0,0 3-4 0,0-3 0 16,0 0-147-16,-7 0-29 0</inkml:trace>
  <inkml:trace contextRef="#ctx0" brushRef="#br0" timeOffset="-76823.05">23368 4226 3340 0,'0'0'74'0,"-4"7"15"0,1-1 3 0,3 0 1 0,-4-3-74 0,1 7-19 0,3-4 0 0,0-6 0 15,0 6 73-15,0 0 11 0,0-6 3 0,0 7 0 16,0-1-87-16,3 0-20 0,-3-6-2 0,0 7-1 0,0-7 44 0,0 0 9 16,0 0 2-1,0 0 0-15,0 0-52 0,0 0-9 0,7-4-3 0,1-2 0 16,-1 0-179-16,-4-4-36 0,-3-18-7 0,7 6-2 0</inkml:trace>
  <inkml:trace contextRef="#ctx0" brushRef="#br0" timeOffset="-75165.32">23922 4066 1162 0,'0'0'25'0,"0"0"6"0,0 0 1 0,3-6 1 0,1 0-33 0,-1 0 0 0,1-1 0 0,0 1 0 16,-1-3 157-16,1 2 25 15,-4-2 5-15,3 0 1 0,1-1-22 0,-4 4-4 0,0-4-1 0,0 4 0 16,0 0-26-16,-4-4-6 0,4 7-1 0,0-3 0 15,0 3-51-15,0-3-10 0,0 3-3 0,0 3 0 16,-3-4-9-16,-1 4-3 0,4 0 0 0,-11 4 0 16,1-1-32-16,-1 3-6 0,1 0-2 0,-1 7 0 31,1 2 8-31,2 1 2 0,-2 3 0 0,3 0 0 0,0 0-22 0,0 3 9 16,3-1-9-16,1 1 0 0,-1-3 10 0,4 0-10 0,4-3 8 0,-1-1-8 15,-3 1 0-15,4-3 0 16,3-4-9-16,0 0 9 0,0-5 0 0,0-1 0 0,0 0 0 0,4-3 0 0,-4 0-25 0,3-3 1 15,-3 0 1 1,4-4 0-16,-4 1 23 0,0-3 0 0,0 2 0 16,-3-2 0-16,3 0 15 0,0-1 7 0,-4-2 2 0,4 2 0 15,-3 1-24-15,-1-1 0 0,1 4 0 0,-1 0 8 16,1-4-8-16,-4 7 0 0,3-3 0 0,4 3 0 0,-3 0 0 0,3 0 0 0,0 3 0 0,0 0 0 31,0 0 32-31,0 0 6 0,4 6 1 0,-1 0 0 16,-2-3-31-16,2 7-8 0,1-1 0 0,-1 0 0 0,-3 4 0 0,4 0 0 15,-4-1 0 1,0 1 0-16,0-4 21 0,0 4 3 0,0-7 1 16,0 0 0-16,-3 4-40 0,3-4-8 0,0 0-1 0,0 0-1 15,-4-3 25-15,5 1 0 0,-5 2 0 0,4-6 0 0,0-6-12 0,0-1 4 0,0 1 0 16,0-3 0 0,0-4-90-16,4 4-18 0,-4-4-3 0,4 1-858 0,-4-1-172 15</inkml:trace>
  <inkml:trace contextRef="#ctx0" brushRef="#br0" timeOffset="-74258.69">25164 3778 2156 0,'0'0'48'0,"0"0"9"0,0 0 3 0,0 0 0 0,0 0-48 0,0 0-12 15,0 0 0-15,0 0 0 0,-7-3 112 0,0 3 20 0,-4 3 4 0,4-3 0 32,3 3-13-32,-6 0-3 0,3 3-1 0,0 1 0 0,-4-1-51 0,4 0-11 15,0 4-1-15,-4-1-1 0,1 0-19 0,-1 4-4 16,-3 0-1-16,0-4 0 0,0 7-10 0,0-7-1 15,0 4-1-15,0-1 0 0,-1-2 10 0,5-1 3 0,-4 3 0 0,7-2 0 0,-4-1-41 16,4 1-8 0,4-4-2-16,-1 0 0 0,4-6 19 0,0 0 0 0,0 7 0 0,7-1 0 15,4-3-10-15,-1-3 10 0,1 0-8 0,3 0 8 16,0 0 0-16,0-3 0 16,0 0 0-16,4 0-8 0,0-1 26 0,-8 1 6 15,4 3 0-15,-3 0 1 0,3 0-25 0,0 0 0 0,0 0 0 0,0 0 0 16,-3 3 0-16,-1 1 0 0,1 2 0 0,0 0 0 0,-4 0 14 15,0 4-2 1,0-1-1-16,-4 4 0 0,-3-4-11 0,-3 4-16 16,3-4 4-16,-4 4 1 0,1-4 11 0,-4 4 0 0,0-1 0 0,3-3 0 0,-3 1 0 15,0 2 0 1,0-5 0-16,3 2 0 0,-3-3 16 0,0 1 6 0,4-1 1 0,-1 0 0 16,4-6-23-16,0 0 0 0,4 6 0 0,-1 1 0 0,1-4 0 0,3 0 0 15,0 0 0-15,3-6-8 16,5 0 8-16,-5-3 0 0,4-4 0 0,4 1 0 15,0-4 0-15,-1 1 0 0,4-4 0 0,-3 0 0 0,3 1 0 16,0-1 0-16,4 0 0 0,-7 1 0 0,-1-4 0 0,-3 3 0 16,1 0 0-16,-5 4 0 15,1-4-17-15,-4 4-2 0,0 2 0 16,-4 1 0-16,1-1 35 0,-4 4 8 0,0 0 0 0,0 6 1 0,-4-3-17 0,1 3-8 0,-4 0 8 0,-4 0-8 31,1 6 8-31,3 0-8 0,-8 1 0 0,5 2 8 0,-1 4-8 16,1-1 0-16,-1 1 0 0,1 5 0 0,-1 1 0 0,0 0 0 0,8 0 0 0,-4 0 0 15,7 3 0-15,-4 0 0 16,4-4 0-16,4-2 0 0,-1 0-8 0,4-4 8 16,0 1 0-16,4-4 0 0,0-2 0 0,3-1 0 0,0-3 0 0,3-3 0 15,1 3-9-15,-4-6 9 0,4 0 0 0,-1-3 0 16,5-7-12-16,-5 0 4 0,-3-2 8 16,4-1-13-1,0 0-55-15,-4-2-12 0,3 2-1 0,1-3-1 0,-7-3-95 0,3 3-19 0,-4-3-4 0,1 4-1084 16</inkml:trace>
  <inkml:trace contextRef="#ctx0" brushRef="#br0" timeOffset="-74031.62">25732 3687 1879 0,'0'0'41'0,"0"0"9"0,0 0 2 0,0 0 0 0,0 0-41 0,0 0-11 0,0 0 0 0,3 6 0 0,1 4 138 0,-1 2 26 31,1-2 4-31,-1 5 2 0,4 1-50 0,0 3-9 0,0 0-3 0,4 3 0 16,-4-1 16-16,4 1 4 0,-4 0 0 0,3 0 0 0,1 0-52 0,-1-3-9 15,1 3-3-15,0-3 0 0,-1 0-64 0,1-4 0 0,-4 1-13 0,3 0 1 16,-3-4 12-16,1 1 11 0,-1-4-3 0,-4-3 0 16,1 1-8-16,3-1 0 0,-7-6 0 0,0 0 0 15,0 0-50-15,0 0-6 0,0 0 0 0,0 0-1 32,-4-6-53-32,1-4-10 0,-4 4-3 0,3 0 0 15,-7 0-75-15,1-4-15 0,-4 4-3 0,0-4-859 0</inkml:trace>
  <inkml:trace contextRef="#ctx0" brushRef="#br0" timeOffset="-73816.16">25636 4082 1967 0,'0'0'56'0,"0"0"12"0,0 0-55 0,0 0-13 15,0 0 0-15,0 0 0 0,0 0 221 0,0 0 42 16,7-3 8-16,4 3 1 16,0-3-115-16,-1 3-23 0,1-3-5 0,6 3-1 0,1 0-59 0,3 3-12 0,0-6-2 0,1 3-1 0,2-3-16 0,-3 3-3 15,1 0-1-15,-5-4 0 0,4 1-46 0,-3 0-10 16,0 0-2-16,-1 0 0 0,-6 0 45 0,7 3 9 15,-4-3 2-15,-4-1 0 0,1 4-32 0,-1 0-21 16,-3 0 3-16,4 0 1 16,-4 0-50-16,0 4-9 0,0-1-3 0,4 0-948 15,-1 3-189-15</inkml:trace>
  <inkml:trace contextRef="#ctx0" brushRef="#br0" timeOffset="-72726.67">26910 3800 2462 0,'0'0'54'0,"0"0"11"0,-7-3 3 0,0 0 1 0,7 3-55 0,-7 0-14 16,0-4 0-16,0 4 0 16,0 4 85-16,0-1 15 0,-4 0 2 0,4 3 1 15,-4 4-43-15,1-1-8 0,-1 3-1 0,1 1-1 0,-1 3-9 0,0-4-1 16,1 1-1-16,3 2 0 15,0 1 1-15,0 0 0 0,3-4 0 0,1 4 0 0,-1 0-13 0,4-4-3 16,-3-2 0-16,3 2 0 0,3-2-11 0,-3-1-2 16,4-6-1-16,-1 3 0 0,4-2-10 0,0-4 10 15,-3 3-10-15,3-6 10 16,3 3-10-16,-3-4 10 0,4 1-10 0,-4 0 10 0,0 0-10 0,0-3 10 16,0-1-10-16,0 4 10 0,0-3-10 0,0 0 0 15,0 0 0-15,1-1 0 16,-5 1 26-16,4 0 0 0,0-4 0 0,0 4 0 15,-3 0-48-15,-1-1-10 0,4 4-1 0,-3-3-1 16,-1 3 18-16,1-3 4 0,-4-1 1 0,3 1 0 0,-6 0 3 0,3-4 0 16,0 4 0-16,-4 0 0 0,1 0 8 0,-1-1-10 0,-3 4 10 0,4 0-10 15,3 3-7-15,-4-3-2 0,-3 0 0 0,4 3 0 32,3 0-25-32,0 0-4 0,-4-3-2 0,4 3 0 15,-7 0-54-15,7 0-10 0,0 0-2 0,0 0-1 16,0 0 40-16,0 0 8 0,-3-3 1 0,3 3 1 15,0 0-17-15,0 0-4 0,-4-7-1 0,4 7-584 0,-4-3-117 0</inkml:trace>
  <inkml:trace contextRef="#ctx0" brushRef="#br0" timeOffset="-72262.27">27182 4079 2269 0,'0'0'64'0,"0"0"15"0,-4 3-63 0,4-3-16 0,0 0 0 0,0 0 0 16,0 0 164-16,0 0 31 0,0 0 5 0,0 0 2 15,0 0-87-15,0 0-18 16,0 0-3-16,0 0-1 0,4-3-28 0,-4-3-5 15,0-4-2-15,3 1 0 0,-3-1-24 0,-3 1-5 0,3-7-1 0,-4 1 0 16,4-1-12-16,-7-3-2 0,0 0-1 0,0 1 0 16,0-8-13-16,0 1 11 0,-7-3-11 0,3-6 10 15,-3-1-10-15,3 4 0 16,1-1 0-16,-1 4 0 0,1 3 0 0,-1 0 0 16,0 0 8-16,4 3-8 0,0 0 0 0,4 0 0 15,-4 6 9-15,3-2-9 0,1 2 0 0,-1 3 0 0,4 1 0 0,0-1-12 16,0 4-2-16,7 3-1 0,-3-4 0 0,3 4 0 15,0 0 15-15,0-1 0 16,0-2 0-16,0 6 0 0,4 0 0 0,-1 0 0 16,1 3 0-16,3-3 0 0,-4 3 0 0,5 0 0 0,2 3 0 0,-3 0 0 0,4 0 0 15,0 0 0-15,-1-3 0 0,1 3 0 16,0 3 0-16,-1-2 0 0,-3 2 0 0,0 0 0 16,-3 4 0-16,0 2 0 0,-4-3 0 0,0 1 0 31,0 2-54-31,-4 1-8 0,-3 3-2 0,0-1 0 0,-3 1-45 0,3 3-10 0,-7-4-1 0,0 1-1 15,-4 0-134-15,0 0-26 0,-3-4-6 0,0 4-1 0</inkml:trace>
  <inkml:trace contextRef="#ctx0" brushRef="#br0" timeOffset="-72035.89">27002 3906 2236 0,'-4'10'64'0,"4"-10"12"0,-3 6-60 0,-1 0-16 16,4-6 0-16,4 7 0 15,-4-7 164-15,3 6 29 0,1 0 7 0,3-3 0 0,0 0-57 0,3 1-12 0,1-1-3 0,-1-3 0 16,8 0-51-16,3 3-10 0,0-6-3 0,4 3 0 15,-4-3-51-15,0-1-13 0,4 4 0 0,-4-3 0 16,-3 0 0-16,3 0 0 0,-7-3 0 0,4 3 0 16,0 0 0-16,-4-1 0 0,-4 1 0 0,1 0 0 31,-1 0 0-31,1 0 0 0,-7 3 0 0,-4 0 0 16,0 0-48-16,0 0-13 0,0 0-3 0,0 0-956 15,0 0-191-15</inkml:trace>
  <inkml:trace contextRef="#ctx0" brushRef="#br0" timeOffset="-71053.61">28039 3906 453 0,'0'0'9'15,"0"0"3"-15,0 0 0 0,0 0 2 0,0 0-14 0</inkml:trace>
  <inkml:trace contextRef="#ctx0" brushRef="#br0" timeOffset="-68492.99">28339 3872 1377 0,'0'0'39'0,"0"0"9"0,0 0-39 0,3-6-9 0,-3-1 0 0,4 1 0 0,-1 3 153 0,1-3 29 16,-4 3 6-16,0-4 0 15,0 1-8-15,0 3-1 0,0-3-1 0,0-1 0 16,0 1-86-16,0 0-16 0,-4 3-4 0,-3-4-1 0,4 7-11 0,-1-6-3 16,-3 3 0-16,0 0 0 15,0 3 6-15,0 0 1 0,0 3 0 0,-4 6 0 0,1-2-52 0,3 2-12 16,-4 4 0-16,0 2 0 0,1 1 31 0,3 0 3 15,0-1 1-15,0 4 0 16,0 0-27-16,3 0-8 0,-3 0 0 16,7-1 0-16,0-2 28 0,-3-3 0 0,3-1-1 0,3-2 0 0,-3-1-27 0,4-6 0 15,3 0 0-15,-4 0 0 16,-3-3-23-16,7-3-9 0,0 0-3 0,0 0 0 0,4-6 5 16,-4-1 1-16,0-2 0 0,4 2 0 15,-4-2 29-15,3 2 0 0,-3-2 0 0,0-1 0 0,0 4 19 0,0-1 9 0,1 4 3 0,-1 3 0 31,-4 0-50-31,-3 3-9 16,7 0-3-16,4 3 0 0,-4 0 76 0,3 3 15 0,-3 4 4 0,1-4 0 0,-1 0-52 16,0 1-12-16,3 2 0 0,-3 4 0 0,0-4 0 15,4 0 0-15,-1 1 0 0,-2-1 0 0,-1-3 0 0,-4 1 0 0,4-1 0 16,0 0 0-16,-3 1 0 0,3-1 0 16,0 0 0-16,-4 0 0 0,4-2 0 0,-7 5 0 15,8 0 0-15,-5 1 0 0,1 2-48 16,-1-2-13-16,4 2-3 0,-3 1 0 15,-1-4 0-15,1 1 0 0,3-1 0 0,-4-3 0 16,1 1-51-16,3-7-10 0,-4 0-3 0,4-4 0 0,1 1-93 0,-1-6-19 0,7-13-4 16,-7 3-1-16</inkml:trace>
  <inkml:trace contextRef="#ctx0" brushRef="#br0" timeOffset="-68120.66">28956 3765 2325 0,'0'0'51'0,"0"0"10"0,-4-3 3 0,4 3 2 0,-3-3-53 0,3 3-13 0,0 0 0 0,-4 0 0 16,4 0 126-16,-7 0 22 0,4 0 5 0,-4 0 1 15,3 0-76-15,-3 3-15 0,0-3-3 0,0 3-1 16,0 0-7-16,0 1-2 16,-4-1 0-16,1 3 0 0,-1 3-25 0,1 1-5 15,-4 2 0-15,-1 4-1 0,5 0 36 0,-4-1 7 16,-4 1 2-1,4 3 0-15,3 3-52 0,-3-3-12 0,4-1 0 0,3 1 0 16,-4 3 0-16,4-3 0 0,3 3 0 0,1-9 0 0,-1 5 0 0,4-2 0 16,0-3 0-16,4 5 0 0,-1-2 0 15,1-3 11-15,3 2-11 0,4-2 10 0,-4-4-10 0,7 4 0 0,0-4 0 16,0 1 0-16,4-7 0 0,3 0 0 0,0 0-11 0,0-6 11 16,-3 0 0-16,3-4 0 0,0-2 0 0,4 0 0 15,-4-4 0-15,-3 4-10 0,-1-7 10 0,-3 7-13 16,1-4-88-1,-1 1-18-15,-4 2-3 0,4-2-1 0,-3 2-55 16,-1 1-11-16,1-1-3 0,0 1 0 0</inkml:trace>
  <inkml:trace contextRef="#ctx0" brushRef="#br0" timeOffset="-67802.2">29298 3684 2042 0,'-10'0'58'0,"10"0"12"0,-4 0-56 0,-3 0-14 16,0 3 0-16,0 0 0 0,3 0 103 16,-3 0 17-16,4 1 4 0,-1 2 1 0,1 0-14 0,3 0-3 0,0 4-1 0,0-1 0 15,0 1-26-15,0 5-5 0,3-2 0 0,1 2-1 16,-1 4-11-16,4 0-1 0,0 0-1 0,4 3 0 16,-4-3-14-16,4-1-2 0,-1 4-1 0,1 0 0 31,-1 0-15-31,5-3-3 0,-1 0-1 0,0-3 0 15,0-1-17-15,-4 1-9 0,1 0 10 0,3-4-10 0,-3 1 11 0,-4-1-11 16,3 1 12-16,-3-1-12 0,0-2 0 0,1-1 0 16,-5 1 0-16,4-4-12 0,-3 0 12 0,-4-6 0 0,0 0 0 0,0 0 0 31,0 0-38-31,0 0-11 0,0 0-3 0,0 0 0 16,-4-6-57-16,1-4-12 0,-4 1-3 0,-1 0-806 0,-2-4-162 0</inkml:trace>
  <inkml:trace contextRef="#ctx0" brushRef="#br0" timeOffset="-67490.2">29185 3941 2176 0,'0'0'62'0,"0"0"13"0,0 0-60 0,-3 3-15 0,3-3 0 0,0 0 0 0,0 6 125 0,0-6 23 31,7 7 4-31,-4-1 0 0,8 0-70 0,0-3-14 0,-1 0-4 0,4 1 0 16,4-1 20-16,0-3 4 0,3 0 1 0,0 0 0 0,0 0-40 0,0-3-8 15,4 3-1-15,0-4-1 0,-8 1-7 0,1 3 0 0,-4-3-1 0,0 3 0 16,4-3-14-16,-8 3-2 0,4-3-1 0,-3 3 0 16,0 0 4-16,-1 0 1 0,-3 0 0 0,4 0 0 31,-4 3-83-31,0-3-16 0,3 0-3 0,-2 3-1 16,-5 0-121-16,4-3-25 0,0 0-5 15,0 3-1-15</inkml:trace>
  <inkml:trace contextRef="#ctx0" brushRef="#br0" timeOffset="-67236.47">29838 4148 2707 0,'0'0'60'0,"0"0"12"0,0 0 2 0,0 0 2 0,0 0-61 0,0 0-15 16,0 0 0-16,0 0 0 0,3 3 106 0,-3-3 18 15,0 0 4-15,0 0 1 0,0 0-42 0,0 0-9 16,0 0-2-16,0 0 0 0,0 0-44 0,0 0-10 16,8-3-2-16,-8 3 0 0,3-6 2 0,1-1 0 0,-4 1 0 0,0 0 0 31,0-4-8-31,0 1-2 0,-4-4 0 0,1 1 0 15,-1-1-60-15,-3 1-13 0,0-4-3 0,3 4 0 16,-3-1-96-16,0 1-19 0,-3 2-4 0,3 1-1148 0</inkml:trace>
  <inkml:trace contextRef="#ctx0" brushRef="#br0" timeOffset="-67054.25">29760 3743 2761 0,'0'0'60'0,"-10"0"13"0,3 4 3 0,0-4 2 0,7 0-62 0,-11 3-16 0,0 0 0 0,4 0 0 16,4 0 80-16,-4 3 14 0,3-3 2 0,1 4 1 0,-1-4-77 0,4 0-20 16,0 6 0-16,0-9 0 0,0 4-48 0,4-1-12 0,-4 3-4 0,7 0 0 15,3-3-162-15,-3 1-33 0,11 2-6 0,3-3-2 0</inkml:trace>
  <inkml:trace contextRef="#ctx0" brushRef="#br0" timeOffset="-66564.04">30046 3875 1101 0,'0'0'24'0,"0"0"4"0,0 0 2 0,0 0 2 0,0 6-32 0,0-6 0 15,0 0 0-15,0 0 0 0,0 0 81 0,0 0 10 31,0 0 1-31,0 0 1 0,0 0 49 0,4 7 10 0,-4-1 1 0,0-6 1 16,3 6-13-16,-3 0-2 0,4 1-1 0,-4-1 0 16,0 0-35-16,0 4-7 0,-4-4-2 0,4 0 0 15,0 0-30-15,-3 4-5 0,-1-4-2 0,1 4 0 0,3-4-8 0,0 0-1 0,-4 4-1 0,4-1 0 32,-3 0-7-32,3 1-2 0,0-1 0 0,0 1 0 15,-4-1-11-15,4 4-3 0,0-4 0 0,0 0 0 0,0 1-13 0,4 2-3 16,-1-5-8-16,1-1 12 0,-4-6-12 15,10 6 9-15,4-3-9 0,0 0 8 0,0-6-8 0,1-3 10 16,2 0-10-16,4-4 10 16,-3 1-10-16,3-1 12 0,-3-2-12 0,-1 3 12 0,1-4-12 0,0 4 0 0,-4-1 0 0,0 1 0 15,-3 2 0-15,-4-2 0 0,0 3 0 0,0 0 0 16,-4-1 8-16,4 1-8 0,-7 3 0 16,4 0 8-16,-4-4-8 0,-4 4 0 0,1 0 9 0,-4 0-9 0,0-3 0 15,-4-4 0 1,1 4 0-16,-5 3 0 0,1-3 0 0,-3 3-8 15,-1-1 0-15,-3 1 0 16,0 0-24-16,3 3-4 0,0-3 0 16,4 3-1-16,4 0-57 0,-1 0-11 0,1 0-3 0,6-3 0 0,4 3-97 15,0 0-20-15,0 0-4 0,0 0-1 0</inkml:trace>
  <inkml:trace contextRef="#ctx0" brushRef="#br0" timeOffset="-66284.78">30364 4107 2372 0,'0'0'52'0,"0"0"12"0,0 0 1 0,0 0 1 0,0 0-53 0,3-6-13 0,1 0 0 0,-1-4 0 16,1 4 104-16,-4-3 19 0,0-4 3 0,3 0 1 15,1 4-37-15,-1-7-7 16,-3 4-2 0,4-1 0-16,3-2-41 0,-4 2-9 0,4 0-2 0,1 1 0 0,-1 3-14 0,0-1-3 0,0 1-1 0,0 2 0 15,3 1 1-15,-3 6 0 0,4-3 0 0,0 3 0 31,-1 3 2-31,-3 0 1 0,0 4 0 0,4 2 0 0,-4 0 5 0,0 4 0 16,4-1 1-16,-4 7 0 0,-4-3-7 0,4 3-2 0,-3 3 0 0,-1-3 0 16,-3 6-12-16,0-3 9 15,-3 3-9-15,3-3 8 0,-4-4-8 0,1-2 0 16,-1-3 0-16,1-1 0 0,-1 1-88 0,4-4-14 0,0-9-2 0,0 0-1 31,0 0-157-31,0-6-31 0</inkml:trace>
  <inkml:trace contextRef="#ctx0" brushRef="#br0" timeOffset="-65834.7">30681 3816 2800 0,'0'0'62'0,"-7"3"13"0,0 0 2 0,0 3 1 0,0 0-62 0,0 1-16 0,-4 2 0 0,8 0 0 15,-8 1 69-15,8-1 11 0,-1 1 3 0,1-4 0 16,-1 0-41-16,4 0-8 0,0-6-2 0,4 7 0 31,-1-4-14-31,4 0-3 0,0 0-1 0,0-3 0 16,4 0-14-16,-1 0 0 0,1 0 0 0,0 0 0 16,-1 0 0-16,4 0 8 0,-3 3-8 0,-1 0 0 0,1-3 12 0,-4 4-3 15,0 2-1-15,0-3 0 0,0 0 16 0,0 3 2 0,-3 1 1 0,3-1 0 16,0 0 2-16,0-3 1 15,0 4 0-15,-3-1 0 0,3-3-11 0,0 3-3 16,-4 1 0-16,4-4 0 0,-3 3 4 0,-1 0 0 0,4 4 0 0,-3-1 0 31,-1 0-10-31,-3 4-2 0,0 0 0 0,0 2 0 0,0-2-8 0,0 2 10 0,-3 1-10 0,-1-3 10 16,1-1-10-16,-1 1 0 16,1-4 0-16,-4-3 0 0,0 1 0 0,0-4 0 0,3 0 0 0,-3 0 3 15,0-3-14-15,-4 0-1 0,4-3-1 0,0 0 0 31,0 0-137-31,0 0-27 0,0-1-6 0</inkml:trace>
  <inkml:trace contextRef="#ctx0" brushRef="#br0" timeOffset="-64097.93">31478 4120 1422 0,'0'0'31'0,"0"6"6"0,0 0 2 0,0 0 1 0,0 1-32 0,0-1-8 31,0-6 0-31,0 0 0 0,0 0 91 0,0 0 16 0,0 0 3 0,0 0 1 16,0 0-27-16,0 0-6 0,0 0-1 0,0 0 0 0,7 0 24 0,-7 0 5 16,7-3 1-16,-3-3 0 15,3-1-27-15,-3 1-6 0,3-3-1 0,-4-1 0 16,1-2-20-16,-1-1-4 0,1 1-1 0,3-1 0 16,0-3-16-16,-4 1-3 0,4-1-1 0,1-3 0 15,-1 0-5-15,3-3-2 0,-6-3 0 0,3 0 0 0,0 0-10 0,0-6-3 0,0 3 0 16,0-7 0-16,-4 1 4 0,5-1 1 15,-5-2 0-15,4 2 0 0,-3 1-13 0,-1 2 0 16,-3 1 0-16,4 3 0 0,-4-1 0 0,0 1 0 0,0 3 0 0,0 0 0 31,0 0 0-31,0 6 8 0,0 0-8 0,0 4 0 0,0-4 9 0,0 6-1 16,0 4 0-16,0 3 0 0,0 6-8 0,0 0 0 16,0 0 0-16,3 6 0 0,4 3 0 0,-7 1 0 0,7 5 0 0,-3 1 0 15,3 3 0-15,-4 0 8 16,5 3-8-16,-1 0 8 0,-4 0-8 0,4 3 0 0,4 0 0 15,-4-6 0-15,0 6 0 0,0 3 0 0,0 0 0 0,4 3-11 0,-1 1 11 0,1 2 12 16,-1 1-2-16,1-4-1 0,3 4 4 0,-3-1 1 31,-1 1 0-31,1-4 0 0,-1 0-14 0,-3-3 0 0,4 1 0 0,0-1 0 16,-1-3 13-16,-3-3-3 0,0 0-1 0,0-3 0 16,4 0-9-16,-1-1 0 0,-2-5 9 0,-1-4-9 15,0 1 19-15,0-4-1 0,-4-3 0 0,-3-3 0 0,0 0-27 0,0 0-6 16,0 0-1-16,0 0 0 15,4-3 16-15,-4 3 0 0,0-6 9 0,0-1-9 16,0 1 0-16,0 0 0 0,0 0 0 0,0 2 0 0,0 4-22 0,-4-6 2 16,4 6 1-16,0-6 0 15,-3 0-73-15,-1 3-14 0,4-4-3 0,-3 4-1 16,3-6-25-16,-4 2-5 0,1 1 0 0,-1 0-1 31,1 0-17-31,-1-4-3 0,0 4-1 0,-3-3-445 0,4 2-89 0</inkml:trace>
  <inkml:trace contextRef="#ctx0" brushRef="#br0" timeOffset="-63835.69">31612 3947 2389 0,'-7'6'68'0,"7"-6"14"0,0 0-66 0,0 0-16 0,0 0 0 0,0 0 0 0,0 0 44 0,0 0 6 0,7-3 1 0,4 3 0 0,0-3-3 0,-1 0 0 16,1 0 0-16,3-3 0 0,-4-1 0 0,5 1-1 15,2-3 0-15,1-1 0 0,-1 1-7 0,1 3 0 16,0-4-1-16,-4 4 0 0,0 3-29 0,0-3-10 16,-3 2 0-16,3 1 9 15,-7 0-42-15,3 3-9 0,1 0-2 0,-4 0-812 31,4 0-164-31</inkml:trace>
  <inkml:trace contextRef="#ctx0" brushRef="#br0" timeOffset="-61008.1">23876 4809 2206 0,'0'0'63'0,"0"0"13"0,0 0-61 0,0 0-15 16,0 7 0-16,-4-1 0 15,4 3 119-15,4 7 21 0,-4 0 4 0,4 6 0 16,-1 0-64-16,1 0-12 0,-1 6-4 0,4 6 0 15,-3-2-16-15,3 2-3 0,0 1-1 0,0-1 0 0,0-2-10 0,4-7-2 32,-4 3-1-32,0-3 0 0,3-6-12 0,-6 3-3 0,3-4 0 0,-4-2 0 15,4 0-34-15,-3-4-7 0,-4 1-2 0,3-1 0 0,-3-2 37 0,0-1 7 0,-3-2 2 0,3-4 0 32,0-3-86-32,0 0-17 0,0 0-3 0,0 0-1 15,-4-3-45-15,1-4-10 0,-4-2-1 0,-4-4-1 31,1 1-85-31,-1-1-17 0,0-2-3 0,1-1-1 0</inkml:trace>
  <inkml:trace contextRef="#ctx0" brushRef="#br0" timeOffset="-60755.75">23767 5092 2134 0,'0'0'47'0,"0"0"9"0,0 0 3 0,0 0 1 0,-4 0-48 16,4 0-12-16,0 0 0 0,-7 6 0 0,7 0 114 0,0 0 20 0,0-6 4 0,0 7 1 16,0 2-49-16,4 1-10 0,3-1-1 15,-4-3-1-15,4 1-29 0,4-4-5 0,-1 3-2 0,1 0 0 16,-4-3-16-16,7 0-3 0,0-3-1 0,0 4 0 0,0-4-22 0,1-4 9 31,2 1-9-31,1 0 0 0,0-3 0 0,-1 0 0 0,4-4-10 0,-3 1 10 0,0-1-12 0,-1 4 12 16,-3-6-12-16,0 2 12 15,1 1-59-15,-5-1-4 0,1 1-1 0,-1 0 0 32,-3-1 0-32,0 4 0 0,-3-3 0 15,-1-1 0-15,1-2-18 0,0 2-4 0,-4 1-1 0,0 2 0 16,0-2 28-16,0 0 6 0,0-4 1 0,0-3 0 15,-4 1-148-15,4 2-28 0,0 1-7 0</inkml:trace>
  <inkml:trace contextRef="#ctx0" brushRef="#br0" timeOffset="-60129.86">24141 4869 1843 0,'0'0'40'0,"0"0"9"0,0 0 2 0,0 0 1 0,0 0-42 15,0 0-10-15,0 0 0 0,0 6 0 0,3 1 121 0,-3 5 23 16,4 1 4-16,-4-1 0 0,3 4-58 0,1 0-12 0,-1-1-2 0,1 4-1 16,-1 3-9-16,1 0-2 0,3 0 0 0,-4 3 0 15,1 3-20-15,-1-6-5 0,5 3-1 0,-5-6 0 16,4 3-2-16,-3-6-1 0,-1 3 0 0,1-4 0 15,-1-2-35-15,-3-4 0 0,0 1-15 0,0-4 5 32,0-6 46-32,0 0 8 0,0 0 3 0,0 0 0 0,0 0-35 0,0-6-12 0,0-1 9 0,0-2-9 15,0-1 0-15,0 1 8 0,4-3-8 0,-4-1 0 16,0 0 0-16,0 1 0 16,3-1 0-16,1 4 0 0,-1 0 0 0,1-1 0 0,-1 7 0 0,1-3 0 15,-1-4 14-15,4 1-2 0,1 6-1 0,-1 0 0 31,-4-1-11-31,4 4 0 0,4 0 0 0,-4 0 0 0,0 4 0 0,0 2-12 16,0 3 2-16,4 1 1 0,-4-1 9 0,0 1 8 0,0 5-8 0,0 1 11 31,0 0-11-31,0 2 0 0,-4 1 9 0,4-3-9 0,1 0 16 0,-1-1 0 0,-4 1-1 16,4-4 0-16,0 1-24 0,0 0-5 16,0-4-1-16,4 0 0 0,0-2 26 0,-1-1 5 0,-3-3 0 15,7 0 1-15,-3-3-17 0,-1-3 0 0,1 0 0 0,3-3 0 0,-3-1 0 16,-1-2 0-16,-3-4 0 0,4 1 0 15,-4-1 0-15,0 1 0 0,-3-4 0 0,3-3 0 16,-4 4-15-16,1-1 0 0,-4 0 0 0,0 4 0 0,3-4 27 16,-3 7 4-16,0-1 2 0,0 4 0 15,0 6-18-15,0 0 8 0,0 0-8 0,-7 6 0 16,4 0 8-16,-1 7-8 0,1 0 0 0,-4-1 0 0,3 7 0 0,0-3 0 0,1-1 0 0,-1 4 0 31,4 0 8-31,0-3-8 0,0-1 0 0,4-2 0 0,-1-1 8 0,5-2-8 16,-1 2 12-16,0-2-12 0,0-4 34 0,0-3 0 0,3 3 0 0,1-2 0 31,-1-4-50-31,5 0-9 0,-1 0-3 0,-4-4 0 16,8 1 28-16,-4 0 0 0,0 0 0 0,0-3 0 15,0 3-85-15,0-4-12 0,1 1-3 0,-1 3 0 0,0 0-124 0,-4-4-26 16</inkml:trace>
  <inkml:trace contextRef="#ctx0" brushRef="#br0" timeOffset="-59339.58">25368 5430 2269 0,'0'0'64'0,"0"0"15"0,0 0-63 0,0 0-16 0,-7 0 0 16,7 0 0-16,0 0 156 0,0 0 29 0,-3-3 6 0,-1-3 1 0,4 0-103 0,-3-1-20 0,3-2-4 0,-4-4-1 15,4 1-51-15,0-1-13 16,0-2 0-16,-3 2 0 0,3-3 0 0,0 4 0 16,-4-1 0-16,4 1 0 0,0-1 0 0,0 4 0 15,0-1 0-15,4 1 0 0,-4 0 0 0,3 2 0 16,-3 1 0-16,4 3 0 0,3 0 10 0,-4 0-1 0,8 0 0 0,-4-1 0 0,3 1-9 0,-3 3 0 15,4-6 0-15,0 3 0 16,-1 0-20-16,4 0 1 0,-3-1 0 0,3 4 0 16,0-3 3-16,4 0 1 0,-4-3 0 0,4 3 0 15,-4 0 15-15,0 0 0 0,-4-4 0 0,4 1-9 0,-3 0 9 0,0-4 0 16,-4 4 0-16,0 3 8 31,-4 0-37-31,-3 3-7 0,0 0-2 0,0 0 0 0,0 0 74 0,0 0 16 16,0 6 2-16,0 7 1 0,0-1-37 0,-3 4-7 0,-1 3-2 0,1-1 0 0,-1 1 44 0,1 3 9 31,-1-3 2-31,1 6 0 0,3-6-52 0,0 0-12 16,0 0 0-16,0-1 0 0,3-2 0 0,1-3 0 0,-1-1 0 0,4-2 0 15,4-4 54-15,-1 0 8 0,1-3 2 0,3-3 0 0,0 0-52 0,0-6-12 16,0 0 0-16,4-4 0 0,0-2 0 0,-1-4 0 0,1 3 0 0,0-2 0 31,-4-4 0-31,0 6 0 0,0-2 0 0,-3 2 0 16,-4-2 0-16,0 5 0 0,-4 1 0 0,-3-1 0 0,0 1 0 0,0 3 0 15,-3-4 0-15,-4 4 0 0,-4 0 0 0,0-4 0 16,-3 4 0-16,-3 3 0 0,-1 0 0 0,4 0 0 16,-7-1 0-16,7 4 0 0,-4 0 0 0,4 0 0 15,0 7 0-15,3-4 0 16,1 0-101-16,3 0-23 0,3 0-5 0,4-3-1 0,0 0-17 0,0 0-3 0,0 0-1 0,0 0 0 16,0 0-64-16,7 3-13 15,14 4-2-15,-3 2-677 0</inkml:trace>
  <inkml:trace contextRef="#ctx0" brushRef="#br0" timeOffset="-59153.89">26049 5352 2880 0,'-3'3'64'0,"3"-3"12"0,-4 3 4 0,4-3 0 0,0 0-64 0,0 0-16 0,-7-3 0 0,3 0 0 0,1-3 54 0,3-4 8 0,-4 1 2 0,1-4 0 0,-1 1 0 0,1-1 0 31,3-2 0-31,-7-1 0 0,3-3-52 0,-3-3-12 16,0 0 0-16,0-3 0 0,-3 0 54 0,-1 0 8 0,4 3 2 0,-4 0 0 0,4 6-52 0,0 4-12 16,0-1 0-16,0 4 0 15,0 3-48-15,3 2-13 0,4 4-3 0,0 0 0 16,0 0-51-16,0 0-10 0,4 10-3 0,-4-1-784 31,4-2-158-31</inkml:trace>
  <inkml:trace contextRef="#ctx0" brushRef="#br0" timeOffset="-58867.13">26003 5355 2354 0,'0'0'52'0,"0"0"10"0,0 0 2 0,0 0 3 0,0 0-54 0,0 0-13 0,0-6 0 0,0 0 0 16,4-7 68-16,-1 4 12 0,1-1 1 0,3-2 1 16,3-1-14-16,1 1-4 0,0-1 0 0,-1 0 0 15,4 1 0-15,0-1 0 0,1 4 0 0,-1-4 0 16,0 4-51-16,-4 3-13 0,4-1 0 0,1 1 0 15,-1 3 54-15,0 0 8 0,0 3 2 0,0 0 0 16,-3 0-44-16,-1 3-8 0,-3-3-1 0,0 6-1 16,0 1 18-16,-3 5 3 0,-1 1 1 0,1-1 0 15,-4 7-10-15,-4 0-2 0,-3 3 0 16,4 0 0-16,-8 0-20 0,1 0 9 16,-1 0-9-16,-3 0 0 0,0-4 0 0,0-2 0 15,3 0-10-15,-3-7 10 0,3 1-59 0,4-4-4 0,-3-6-1 0,3 0 0 31,0-3-60-31,0-7-12 0,3 1-2 0,4-7-762 0,4 4-152 0</inkml:trace>
  <inkml:trace contextRef="#ctx0" brushRef="#br0" timeOffset="-58311.19">26487 5233 1314 0,'0'0'37'0,"0"0"8"15,0 0-36-15,-4 3-9 16,4-3 0-16,0 0 0 0,0 0 53 0,0 0 9 16,0 0 2-16,0 0 0 0,0 0 8 0,0 0 1 0,0 0 1 0,0 0 0 0,0 0 86 0,-3 3 18 31,-5 0 3-31,1 0 1 0,7-3-43 0,-7 3-9 0,0 4-2 0,0-4 0 16,-3 0-9-16,3 3-3 0,-4 1 0 0,4-1 0 0,0 3-56 15,0-3-12 1,0 4-3-16,3-4 0 0,-3 4-21 0,4-1-4 0,3 4 0 0,-4-4-1 15,4 0-11-15,0 4-8 0,0-4 12 0,4 7-12 0,3-7 0 0,0 1 0 16,0-1 0-16,0 1 0 16,3-4 0-16,1 0 13 0,3-3-4 0,0-3-1 0,0 3-8 15,1-6 0-15,-1 3 0 0,0-6 0 0,0 0 0 0,0-1 0 16,0 1 0-16,-3-3 0 16,-4 3 0-16,-4-1 0 0,4-2 0 15,-3-1 0-15,-1 1 0 0,-3 3 0 0,0-1 0 0,-3 1 0 0,-4 0 0 0,3 0 0 31,-3-1 0-31,0 1 0 0,-3 0 0 0,-1 3 0 0,0 0 0 0,1-1 0 16,-1 4-40-16,4 0-9 0,0 4-3 0,0-1 0 16,4 0-77-16,3-3-16 0,0 0-3 0,0 0-765 15,0 6-153 1</inkml:trace>
  <inkml:trace contextRef="#ctx0" brushRef="#br0" timeOffset="-58026.29">26702 5126 2066 0,'0'0'45'0,"0"0"10"0,0 0 1 0,0 0 3 0,7 3-47 0,-4 0-12 0,1 4 0 15,-1 2 0-15,4-3 132 0,1 4 25 0,-1-1 5 0,0 4 1 0,0-1-41 0,0 1-8 16,3-1-2-16,1 1 0 0,-4-1-33 0,4 1-7 16,-1 0-2-16,-3-1 0 0,4 1-49 0,-1-1-9 15,1 1-3-15,-4-1 0 0,4 1 24 0,-4-4 5 16,0 1 1-16,0-4 0 0,0 3-27 0,0-2-4 31,-4-4-8-31,1 3 11 0,-4-6 6 0,0 0 2 0,0 0 0 0,0 0 0 31,0 0-133-31,0 0-26 0,0 0-6 0,0-6-1 16,-7 3-118-16,3-7-24 0,-17-12-5 0,0 7-1 0</inkml:trace>
  <inkml:trace contextRef="#ctx0" brushRef="#br0" timeOffset="-57834.71">26624 5349 2594 0,'0'0'73'0,"0"0"17"16,0 0-72-16,0 0-18 0,0 0 0 0,4-3 0 0,3-4 139 0,0 4 24 31,3 0 5-31,4 0 0 0,1 0-83 0,-1 0-17 0,3 0-3 0,1-1-1 16,0-2-22-16,3 3-5 0,0-3-1 0,-3 3 0 0,3-4-7 0,0 4-1 0,-3-3-1 0,3 3 0 15,-4-3-9-15,1 2-2 0,0 1 0 0,-4 3 0 16,0-3-6-16,-4 3-2 0,1-3 0 0,0 3 0 15,-4-3-24-15,0 3-6 0,-4 0-1 0,-3 0 0 16,0 0-33-16,0 0-6 0,0 0-2 0,0 0-956 31,0 0-191-31</inkml:trace>
  <inkml:trace contextRef="#ctx0" brushRef="#br0" timeOffset="-56236.62">27725 5183 1062 0,'0'0'23'0,"0"0"5"0,0 0 0 0,0 0 3 0,0 0-31 0,0 0 0 0,3-7 0 0,-3 7 0 16,4-3 133-16,-4 3 21 15,0 0 4-15,3-3 1 0,-3 3-4 0,0-6-1 0,0 6 0 0,0 0 0 16,0 0-38-16,-3-3-7 0,3 3-1 16,-4-3-1-16,4 3-18 0,-3-4-3 15,-1 4-1-15,-3 0 0 0,4 0-33 0,-4 0-8 0,0 4 0 0,0-1-1 16,-4 0-18-16,4 3-3 0,-4 0-1 0,4 7 0 0,-3-4 17 0,-1 4 3 15,1-1 1-15,-1 4 0 16,4 0-16-16,0 3-3 0,0-1-1 0,0 4 0 16,0-3-22-16,3 0 0 0,4 0 0 0,0 0 0 15,0-4 0-15,0-2 0 0,7 2 0 0,-3-5 0 0,6-1 0 0,-3-2 0 16,4-4 0-16,0 0 0 0,-1-6 0 0,4 0-10 16,0-1 1-16,0-5 0 15,1 0 9-15,-1-1 0 0,3-2 0 0,-3-4-8 0,1 0 8 0,2 1 16 16,-3-4-4-16,4 3-1 15,-4-3-31 1,4 4-7-16,-4 2-1 0,0-3 0 0,0 1-6 16,-3 2-2-16,-1-2 0 0,-3 2 0 0,4 0 36 0,-4 1 0 0,0 2 0 15,0 1 0-15,-4 0 0 0,1 2 0 0,0-2 0 0,-4 6 0 16,0-3 0-16,0 6 0 0,0 0 0 0,0 0 0 0,-4 3 44 16,0 3 16-16,-3 0 4 0,4 4 0 0,-4-1-52 0,3 4-12 31,-3-1 0-31,0 1 0 0,0 2 54 0,0-2 8 0,0 3 2 0,4-1 0 15,-5-2-52-15,5 2-12 0,-1 1 0 0,1 0 0 0,-1-4 0 0,4 1 0 0,0-1 0 0,0-2 0 16,4-1 0-16,-1 1 0 0,1-7 0 0,3 3 0 16,0-6 0-16,4 3 0 0,-4-6 0 0,7 3 0 0,-4-3 0 0,1-3 0 15,0-4 0-15,-1 1 0 16,1-4-48-16,-1 4-13 0,1-4-3 16,-4-2 0-16,4 2 52 0,-1 4 12 0,-3-4 0 0,0 1 0 15,-3-1 22-15,3 4 7 16,-4-1 2-16,1 1 0 0,-1 3 1 0,-3-1 1 15,4 1 0-15,-4 6 0 0,0 0-33 0,0 0 0 0,0 0 0 0,0 0 0 0,0 0 0 0,0 0 0 32,0 0 0-32,0 0 0 0,0 6 0 0,3 4 0 0,1-1 0 0,-1 1 0 15,1-1 0-15,0 0 0 0,-1 1 0 0,1-1 0 16,-1 1 0-16,1-1 0 0,3 0 0 0,0 1 0 0,-4-1 0 0,1 1 0 31,3-1 0-31,-4-3 0 0,4 4 0 0,-3-4 0 0,0 3 0 0,-1-2 0 16,4 2 0-16,-3-3 0 0,3 1 0 0,-4-1 0 0,4-3 0 0,-3 3 0 15,-1-3 0-15,-3-3 0 0,7 0 0 0,0 0 0 16,-3 0 0-16,3-3 0 0,-3-3 0 0,-1 3 0 16,4-6 0-16,-3 2 0 15,-1-2 0-15,-3-4 0 0,4 1 0 0,-1-1 0 16,1 1-16-16,-4-1-9 0,3 1-3 0,-3 2 0 0,4 1 45 0,-4-1 9 16,3-2 2-16,1 6 0 0,-1-4-28 0,1 1 0 0,-1 2 0 0,5-2 0 15,-1 0 0-15,0-1 0 16,3 1 0-16,-3 3 0 0,0-4 0 0,4 4 0 0,-4 0 0 15,4 2 0-15,3 1 0 0,-4 3 0 0,1 3 0 0,-1 1 0 32,1 2 0-32,0 3 0 0,-1 1 0 0,1-1 0 0,-1 4 0 0,1 2 0 15,-4 1 0-15,0 0 0 0,0-1 0 0,0 1 0 0,-3 3 0 0,-1 3 0 16,1-7 0-16,-1 1 0 0,1 0 0 0,-4 0 0 16,3-4 0-16,-3 1 0 0,0-4 0 0,0 0 0 15,0-2 0-15,0-7 0 16,0 0 0-16,0 0 0 15,0 0-32-15,-3-3-12 0,-1-4-3 0,-3 1 0 0,4 0-145 16,-4-7-28-16,3 4-7 0,1-1-1 0</inkml:trace>
  <inkml:trace contextRef="#ctx0" brushRef="#br0" timeOffset="-54908.76">29037 5264 1630 0,'0'0'36'0,"0"0"7"0,0 0 1 0,0 0 3 0,-3 3-38 0,-4 0-9 0,7 1 0 0,-4 2 0 0,1 0 84 0,-1 0 16 0,4 1 2 0,0-1 1 0,0 3 8 0,0 1 1 31,0-1 1-31,0 4 0 0,4 2-37 0,-4 1-7 0,3 3-1 0,1 3-1 0,-1 0 17 0,1 0 4 16,-1 6 1-16,4 0 0 16,-3 0-31-16,3 1-6 0,0-4-2 0,0 0 0 15,0 0-50-15,0-3 0 0,-3 0-16 0,-1-3 4 0,1-1 64 0,-1 1 12 16,1-3 4-16,-1-1 0 0,1-2-41 0,-1-4-8 15,1-2-2-15,-1-1 0 16,-3-6-17-16,0 0 10 0,0 0-10 0,0 0 8 16,0-3-26-16,0-7-6 0,0 1 0 0,0-4-1 15,0 1 37-15,-3-4 8 0,3 1 2 0,-4-1 0 16,1-3-35-16,3 0-7 0,-7-6-2 0,7 3 0 0,-4-6 22 16,4 3 0-16,-3 0 0 15,3 0 0-15,-4 0 14 0,1 3 7 0,3-3 2 0,-4 3 0 0,0 0-37 16,1 0-7-16,3 0-2 0,-4 0 0 0,4 0 23 0,0 3 0 0,0-3 0 0,0 3 0 15,0-3 12-15,4 4 8 16,3-1 0-16,-3 3 1 0,3 0-21 0,-4 1 8 0,8 2-8 16,-4 4 0-16,3-4 0 0,1 7 0 0,-4 0 0 15,7 3 0-15,-3-1 0 0,3 4 12 0,-4 0-4 0,4 7 0 0,-3-1-8 16,-4 0 0 0,4 4 0-16,-4-1 0 15,0 4 0-15,3-1 9 0,-6 1-9 0,3-1 0 0,-3 1 8 0,3-1-8 16,-4 4 0-16,-3-3 0 0,4-1 0 0,-1 1 0 15,-6 2 0-15,3-2 0 0,0-1 0 0,0 1 0 0,-4 0 0 0,-3-4 0 16,4 3 0-16,-5-2 0 0,1-1 0 0,0-2 0 16,0 2 0-16,-3-3 0 0,-1 1 0 15,-3-1 0-15,0-3 10 0,0 0-10 16,-4 3 8-16,4-3-8 0,0 1 25 0,0-1 0 0,3 0 0 0,1 0 0 0,-4 0-25 0,6 0 0 31,1-3 0-31,0 3 0 16,7-3-20-16,0 0-8 0,0 0-3 0,0 0 0 0,0 0-1 0,0 0-1 0,0 0 0 0,0 0 0 0,7 0 33 0,4 4 0 15,0-4 0-15,3 0 0 16,3 0 0-16,1 0 0 0,0-4 0 0,-1 1 0 16,4 0 12-16,1-3 8 0,2 0 3 0,1-4 0 0,-4 4-23 15,4-3 0-15,0-4 0 0,-4 0 0 0,0 1 8 0,-3-1-8 16,-1-2 8-16,-3 2-8 0,0 1 8 0,0 2-8 16,1-2 8-16,-5-1-8 0,1 1 0 0,-1 2 0 15,-3-2 0-15,0 2 0 0,1 4 0 0,-5-3 12 0,1 2-4 0,-4 1 0 31,0 6-8-31,0 0 0 0,0-6 0 0,0 6 8 0,-7-3-8 16,3-1 11-16,4 4-11 0,-7 4 12 0,0-4-12 0,0 6 10 0,0-3-10 0,0 6 10 31,0-2-10-31,0 5 8 0,0-2-8 0,3-4 8 0,0 3-8 0,1 4 0 16,-1-4 0-16,1 4-11 0,-1-1 11 0,4-2 0 0,0 2 0 0,0 1 0 31,4-1 0-31,3-2 0 0,-4 2 0 0,5-2 0 0,-1-1 0 0,3-3 0 16,-3 1 0-16,7-1 0 0,-3-3 0 0,3 3 0 0,0-3 0 0,4-3 0 0,-1 0 0 0,1 0 0 31,-4-6 0-31,4 3 0 0,-4-3 0 0,-3 0 0 0,3-1 0 0,-4-2 0 16,-3 3 0-16,0-4 0 0,0 1 12 0,-3-1-4 15,-1-2 1-15,1 2 1 0,-8-2 0 0,4-1 0 16,-3 1-10-16,-4-1 12 0,0-6-12 0,3 7 12 0,-3-4-12 0,0 4 0 16,0-1 0-16,-3 1 8 15,6 2-8-15,-3 1 10 0,0-1-10 0,3 4 10 16,1 3-10-16,3 0 8 0,-4 0-8 0,4 3 8 0,0 0-8 0,0 0 0 31,7-3 0-31,-3-1-11 0,6 4 11 0,-2 0-10 0,2 0 10 0,-3 0-10 16,4 4 10-16,-1-1 0 0,1 0 0 0,-1 0 0 0,1 0-9 0,0 3 9 15,-1-3-10-15,1 1 10 32,-1 2-44-32,-3-3-4 0,-7-3 0 0,11 3 0 0,0 0-54 0,-4 4-11 15,0-1-3-15,-4-3 0 0,-3-3-100 0,7 6-21 0,-7-6-4 0</inkml:trace>
  <inkml:trace contextRef="#ctx0" brushRef="#br0" timeOffset="-54523.86">29986 5440 2487 0,'0'0'55'0,"0"0"11"0,-3 3 2 0,3-3 2 0,0 0-56 0,0 0-14 15,0 0 0-15,0 0 0 0,0 0 104 0,0 0 19 16,-4-6 3-16,4-1 1 0,0 1-59 0,0-3-12 15,4-1-3-15,-4 1 0 0,0-1-7 0,0-5-2 16,-4 2 0-16,4-2 0 16,0-4-14-16,-3 0-3 0,-1-6-1 0,0-3 0 0,-3-1-14 15,4-2-2-15,-1-3-1 0,1-7 0 0,-1 3 0 0,4 1 0 16,-3-1 0 0,3 3 0-16,0 4-9 0,0 3 0 0,0 3 9 15,0 3-9-15,3-3 8 0,-3 6-8 0,4 0 10 0,-1 3-10 16,4 7 0-16,0 0 0 0,-3-1 0 0,3 4 0 15,0-3 0-15,4 5 0 0,-4 4 0 0,7 4 0 16,-4-4 10-16,1 3-1 0,3 0 0 0,0 0 0 0,0 3-9 0,0 0 0 31,1 1 0-31,2-1-11 0,1 0 11 0,3 1 0 0,-7 2 0 0,7 0 0 16,-3 1 0-16,0-1 0 0,-4 4 0 0,0-4 0 0,-4 1-12 0,5-1 0 0,-5 0 0 0,-3 1 0 31,0-4-53-31,0 3-11 0,-3-2-3 0,-4 2 0 16,-4 1-64-16,1-1-13 0,-4 0-2 0,0 1-1 0,-7-4-97 15,-1 0-19-15,1 1-4 0</inkml:trace>
  <inkml:trace contextRef="#ctx0" brushRef="#br0" timeOffset="-53928.78">29880 5252 2282 0,'0'0'50'15,"0"0"10"-15,0 6 3 0,0-6 1 0,0 0-51 0,0 0-13 0,0 0 0 0,0 6 0 0,0-6 109 0,0 0 19 16,7 6 4-16,0-2 1 0,0-4-52 0,4 3-10 15,0-6-3-15,-4 3 0 0,3 0-15 0,4-4-3 16,0 1-1-16,8 0 0 0,-1 0-21 0,0 0-5 31,4-3-1-31,-1-1 0 0,5 1-10 0,-5-3-1 0,5 2-1 0,-1-2 0 16,-4 3-10-16,1-1 0 0,-4 1 0 0,0 0 0 16,1-4 0-16,-5 1 0 0,-3 3 0 0,0 0 0 15,1-1 0-15,-5-2 0 0,1-1 0 0,-4 4 0 16,-4 0 0-16,4 0 0 0,-7-1 0 15,0 7 0-15,0 0 0 0,0 0 12 0,-3-3-4 16,-4 3 0-16,0 6 18 0,0 1 3 0,-4 2 1 0,1 4 0 0,-1 2-18 16,-3 1-3-16,3 3-1 0,1 0 0 15,-1 3-8-15,1-4 12 0,2 1-12 0,1 0 12 0,0 0-12 16,7-3 0-16,0-4 0 0,0 1 8 0,4-1-8 0,-1-2 0 0,4-4 0 0,1 3 0 31,2-6 0-31,1-3 0 0,3 4 0 0,-4-4 0 16,8-4 0-16,-4-2 0 0,4 0 0 0,-1 0 0 0,1-1 0 0,-4-2 0 0,7 3-9 0,-3-4 9 31,-4 1 0-31,4-1 0 0,-4 1 0 0,-4 0 0 0,-3 2 0 16,1-2 0-16,-1 0 8 0,0-1-8 0,-4 1 0 0,-3-1 9 0,-3 1-9 0,-1-4 8 15,-3 4-8-15,0 0 10 16,-4-1-10-16,1 1 10 0,-8-1-10 0,4 1 10 0,-4 3-10 16,1-1 10-16,3 7-10 0,0 0 0 15,-4 0 0-15,7 4 0 16,1-1-31-16,-1 3 2 15,4-3 0-15,4 3 0 0,3-6-58 0,0 7-11 0,0-7-2 0,3 6-1 0,1 0-7 0,3 0-2 16,3 1 0-16,4-1 0 16,-3 0-59-16,3 1-12 0,4-1-3 0,-8 0-816 15</inkml:trace>
  <inkml:trace contextRef="#ctx0" brushRef="#br0" timeOffset="-53707.11">30688 5374 2048 0,'0'0'45'0,"0"0"10"0,0 0 1 0,0 0 1 0,0 0-45 0,0 0-12 0,0 0 0 0,0 0 0 0,-3 3 140 0,3-3 25 31,-4 3 6-31,-3-6 1 0,0 3-51 0,-4-6-9 0,4-1-3 0,4-2 0 16,-4 0-41-16,0-1-9 0,0-2-2 0,3-1 0 16,4 1-29-16,-3-1-7 0,3-3-1 0,0 4 0 15,0 2-8-15,0-2-1 0,3-1-1 0,1 1 0 0,-1-1-2 0,1 4-8 0,3-4 12 0,0 4-4 16,3 0-8-16,-3-1 0 0,4 4 9 0,0 0-9 16,-4 2 8-16,3 1-8 0,1 3 8 0,-1 0-8 15,1 3 0-15,0 1 8 16,-1-1-8-16,1 3 0 15,-4 3-35-15,3-2-11 0,1 2-2 0,0-3-1 0,-1 1-75 16,1-1-16-16,-4 0-2 0,3 4-736 0,1-4-147 0</inkml:trace>
  <inkml:trace contextRef="#ctx0" brushRef="#br0" timeOffset="-52738.92">30935 5161 1630 0,'0'0'36'0,"0"0"7"0,0 0 1 0,0 0 3 0,0 0-38 0,0 0-9 0,0 0 0 0,0 0 0 15,0 0 90-15,0 0 16 0,0 0 3 0,0 0 1 0,0 0-61 0,0 0-12 16,0 0-2-16,0 0-1 0,7 3 17 0,0 0 3 16,-7-3 1-16,0 0 0 0,0 0 38 0,4 3 8 0,-4-3 2 0,3 6 0 15,-3 1-31-15,0 2-7 16,0-3-1-16,0 1 0 0,0-7-25 0,-3 9-6 16,-1-3-1-16,4 4 0 0,-3 2 7 0,3-2 1 0,0-1 0 0,-4 0 0 15,4 1-26-15,-3 2-5 0,6 1-1 16,-3-1 0-16,4-2 0 0,-4 2-8 0,3 1 12 0,1-4-4 15,-1 1-8-15,1-1 0 0,-1 1 0 0,1-1 0 16,-1-3 12-16,1 1-4 0,-4-7 0 16,0 0 0-16,0 0-8 0,0 0 0 0,0 0 0 0,0 0 0 15,0 0 28-15,0 0 3 0,3-7 1 0,1 1 0 0,3 0-32 0,-3-4 0 32,3-5 0-32,-4 2 0 0,4-3 0 0,0-2 0 0,-3 2 0 15,3-3 0-15,0-3 0 0,0 6 0 0,0-5 0 0,0 5 0 0,0-3 0 0,4 3 0 31,-4 4 0-31,0 2 0 0,0 1 0 0,0 0 0 0,3-1 0 0,-2 7 0 16,-1-3 12-16,-7 6-3 0,0 0-1 0,7 3 0 31,0 3 4-31,0 4 0 0,0-1 0 0,-4 0 0 0,1 4-12 0,-1 3 8 0,1-1-8 0,-1 1 8 16,-3 0 0-16,4 2 0 0,-4-5 0 0,0 3 0 16,4-1-8-16,-4-2 0 0,0-1 0 0,0-2 0 0,3-1 0 0,-3-2 0 15,0-7 0-15,0 0 0 0,0 0 0 0,0 0 0 0,0 0 0 0,0 0 0 16,7 0 0-16,0 0-11 15,0-7 3-15,-3 1 0 0,3-3 8 0,-4-1 0 16,1 1 0-16,3-1 0 0,-4 1 0 0,4-4 0 0,-3 4 0 0,3 0 0 16,-3-4 0-16,3 4 0 0,-4-1 0 0,1 4 0 15,-1 0 0-15,4-4 0 0,-3-2 0 0,3 2 0 16,-4 1 0 0,4 0 0-16,-3-1 0 0,3 4 0 15,0-7 0-15,0 4 11 0,0-1-3 0,0 4 0 0,0 0-8 0,-3 3 0 16,3 0 0-16,-4 0 0 0,1-4 0 0,-4 7 0 0,0 0 0 0,3 7 0 15,1-1 28-15,0 3 3 0,-1 1 1 0,1 2 0 0,-1 4-32 16,1 0 0 0,-1 2 0-16,1 1 0 0,-1 0 0 0,1-3 0 15,-1 2 0-15,1 1 0 0,-4 0 0 0,0-3 0 0,0-1 0 0,3 4 0 16,-3-3 0-16,4 3 0 16,-4 0 0-16,0-1 0 0,0 1 12 15,0 0-3-15,0-3-1 0,0-1 0 0,0-2-8 0,0-1-11 0,0-2 3 16,0-1 0-16,0-2 8 15,0-1 0-15,0-6 0 0,0 0 0 16,0 0-79-16,0 0-13 0,0 0-4 0,0 0-924 0,-4-3-186 0</inkml:trace>
  <inkml:trace contextRef="#ctx0" brushRef="#br0" timeOffset="-46237.98">22670 6409 2469 0,'0'0'54'0,"0"0"11"0,-8 0 3 0,5 3 2 0,-1 0-56 0,4-3-14 0,-7 3 0 0,4 0 0 16,3-3 92-16,0 0 16 16,0 0 4-16,0 0 0 0,0 0-54 0,0 0-10 0,0 0-3 0,0 0 0 15,0 0-25-15,0 0-6 0,0 0-1 0,0 0 0 16,7 0-5-16,0 3 0 0,0-3-8 0,0 3 12 16,4-3 0-16,-4 0-1 0,3 0 0 0,1 4 0 15,6-1 5-15,-2 0 0 0,-1 3 1 16,0 0 0-16,0 1-1 0,-3-1 0 0,3 3 0 15,0-2 0-15,-4 5 4 0,1-2 1 0,-1-1 0 0,1 0 0 16,-4 1-21-16,0-1 0 0,0 1 0 0,0-1-8 16,-3 0 8-16,-1-2 0 0,1-1 8 0,-4 0-8 15,0-6 0-15,-4 6 0 0,4-2 0 0,-3 2 0 16,-4-3 20-16,0 0-1 0,3 3 0 0,-6-2 0 0,3-1-31 0,-1 0-5 16,-2 0-2-16,3 0 0 15,0 0 19-15,0 0 0 0,-4 4 0 0,4-4 0 16,0 0 15-16,0 0 6 0,3 0 2 0,4-3 0 15,0 0-23-15,0 0 0 0,0 0 0 0,0 0 0 16,0 0-16-16,0 0-5 0,0 0-1 0,8 0 0 16,2 0 33-16,1-3 6 0,-1 3 2 0,1-3 0 15,-1 3-19-15,5 0 0 0,-1 0 0 0,0 0 0 16,0 3 14-16,0-3-4 0,0 3-1 0,0 3 0 0,4 1 6 0,-8-1 1 16,5 3 0-16,-5 1 0 0,1 2 2 0,-4 7 1 0,0-3 0 0,0 6 0 15,-7-7-8-15,3 4-2 16,-6 0 0-16,-1 0 0 0,1 0-9 0,-4 0 12 15,-4-4-12-15,1 1 12 0,-1 0-4 0,-3-1 0 0,3-2 0 0,1-1 0 16,-4-2-8-16,0-1 0 16,3-3 0-16,-3 1 0 0,0-4 0 0,3 0 0 15,1-3 0-15,-5 0-11 0,5 0 11 0,-1 0 0 0,1 0 0 0,3 0-8 16,-4-3-2-16,4 0 0 0,3 0 0 0,-3 3 0 16,4-4-95-16,-1-2-19 0,4 3-4 0,0 0-1 31,4-3-88-31,-1 2-18 0,4-2-3 0</inkml:trace>
  <inkml:trace contextRef="#ctx0" brushRef="#br0" timeOffset="-46085.25">23255 6954 3430 0,'0'0'76'0,"0"0"15"0,0 0 3 0,0 0 2 0,0 0-76 0,0 0-20 0,0 0 0 0,0 0 0 0,0 0 28 0,0 0 1 0,0 0 1 0,0 0 0 16,0 0-30-16,0 0 8 0,0 0-8 0,0 0 0 31,0 0-42-31,0 0-11 0,0 0-3 0,0 0-960 0,0 0-192 0</inkml:trace>
  <inkml:trace contextRef="#ctx0" brushRef="#br0" timeOffset="-44982.78">24028 6732 1497 0,'0'0'32'0,"0"0"8"0,0 0 0 0,0 0 4 0,0-7-36 0,3 4-8 0,-3 3 0 0,0-6 0 31,0 0 141-31,0-1 27 0,0 7 4 0,0-6 2 16,-3 3-15-16,3-3-3 0,0 3-1 0,0 3 0 0,-4-7-35 0,1 4-6 16,-4 0-2-16,3 0 0 0,-3 0-37 0,0 3-8 0,-4 0-2 0,1 0 0 15,-1 3-25-15,4 0-6 0,-3 0-1 0,-5 3 0 31,5 1 3-31,-4 2 1 0,0 7 0 0,3-1 0 0,0 1-29 0,1 3-8 0,-1 0 0 0,1-4 0 32,-1 4 0-32,4-3 0 0,4 0 0 0,-4-1 0 0,3-2 0 0,4-1 0 15,-4-2 0-15,4 2 0 0,4-2 0 0,-4-1 0 0,4-3 0 0,3 1 0 32,-4-4 0-32,4 0 0 0,0-3 0 0,4-3 0 0,-4 0-19 0,3 0-5 15,1-7 0-15,3 4-1 0,-3-7 25 0,-1 1-8 0,4-1 8 0,-3-2 0 16,0-1-9-16,-1-3 9 0,-3 3-10 0,7 1 10 15,-3-1 0-15,-4 3 0 16,0 4 0-16,0 0 0 0,0 2 0 0,0 1 0 0,-3 6 0 0,3 0 0 16,-7 0 0-16,7 6 0 0,0 4 12 0,3 2-12 15,-2 1 27-15,2 3-2 0,1-1 0 0,-4 4 0 0,3-6-13 16,1 2-2-16,-1 1-1 0,5 0 0 16,-8-1 1-16,3-2 0 0,1-1 0 15,-4-2 0-15,3 2-10 0,1-2 0 16,-4-4 0-16,4 0 8 0,-4 1-8 0,3-4 0 0,1-3 0 0,-4 0 0 15,4 0-66 1,-4-3-9-16,0-1-1 0,0 1-956 0,3 0-192 16</inkml:trace>
  <inkml:trace contextRef="#ctx0" brushRef="#br0" timeOffset="-43923.22">24956 6954 1728 0,'0'0'38'0,"0"0"8"0,0 0 2 0,0 0 0 16,-4 6-39-16,4 1-9 0,-4-1 0 0,4 0 0 0,0-6 145 0,0 0 27 16,0 7 6-16,0-7 1 0,0 0-82 0,0 0-16 0,0 0-3 0,0 0-1 31,0 0 31-31,0 0 7 0,0 0 1 0,0 0 0 0,0 0-44 0,0-4-8 15,0-5-1-15,0 3-1 0,0-4-38 0,-3-2-8 0,-1-1-2 0,1 1 0 16,-1-1 17-16,1 1 3 0,-1 2 1 0,1 1 0 16,-1-4-24-16,-3 1-11 15,4 2 10-15,-1-2-10 0,4 2 0 0,-3-2 0 16,3-1 0-16,0 1 0 0,0 2 25 0,3-2-1 0,1-1 0 0,-1 4 0 16,4-1-39-16,0 1-8 15,0 3-1-15,0-4-1 0,4 7 25 0,-4-3-10 0,4 3 10 16,3 3 0-16,-4 0-36 0,1 3 0 0,3 0 0 0,0 0 0 0,-3 7 58 0,3-4 11 15,0 3 3 1,-3 1 0-16,-1-1-7 0,4 1-1 0,-3-1 0 0,-1 0 0 16,1 4-37-16,3-4-8 0,-7 4-2 0,4-4 0 15,-1-3 31-15,1 1 5 0,-1-1 2 0,5-3 0 0,-8 0-19 16,3-3 0-16,1 0 0 0,3 0 0 0,-4-3 0 0,1 0 0 16,0 0 0-1,3-3-9-15,-4-1 9 0,1 1 0 0,3-3 0 0,-3-1 8 0,-4 1-8 0,0-4 0 16,0 4 8-16,0-4-8 15,0 4 0-15,-7-4 9 0,3 4-9 0,-3 0 0 0,-3-1 12 16,3 1-12-16,-4 3 12 0,-3-1-12 0,4 1 10 0,-4 3-10 0,0 0 8 0,0 3-8 16,0 0 8-16,-4 0-8 15,4 6 8-15,-4 0-8 0,4 4 0 0,-3 5 8 16,3 7-8-16,3 0 0 0,-3 3 0 0,4 0 0 0,-5 0 0 16,5 1 0-16,3-1-14 0,-4-3-5 0,4 3-1 0,0-3 0 31,4-4 20-31,-1-2 0 0,5 0 0 0,-1-1 0 0,0-2 0 0,7 0 0 15,-4-4 0-15,1 0 0 0,7-2 11 0,-4-1 5 0,0-3 2 0,3-3 0 32,-2 0-18-32,2 0 0 0,-3-3 0 0,4 0 0 0,-4-3 0 0,-3-1 0 15,-1 1 0-15,4 0 0 0,0-4-92 0,-3 4-13 0,0 0-3 0,3-4-901 32,0 1-181-32</inkml:trace>
  <inkml:trace contextRef="#ctx0" brushRef="#br0" timeOffset="-42729.81">25696 6691 1497 0,'0'0'32'15,"0"0"8"-15,0 0 0 0,0 0 4 0,4-6-36 0,-1 2-8 16,1 1 0-16,-4 3 0 0,3-6 200 0,-3 6 37 0,0-3 8 0,0 3 2 0,0 0-88 0,0-3-18 31,0 3-3-31,0 0-1 0,0 0-45 0,0 0-10 0,0 0-2 0,0 0 0 0,-7 6-32 16,4-3-8-16,-1 7 0 0,1-1-1 0,-4 0-24 0,7 7-5 31,-7 0-1-31,3 3 0 0,1 2 18 0,-1 1 3 0,4 0 1 0,0 0 0 16,-3 0 1-16,3-3 1 0,0 0 0 0,3 3 0 15,1-6-33-15,-1 2 0 16,-3-5 0-16,7-1 0 0,-3 1 0 0,3-4 0 0,0-2 0 0,3-1 0 16,1-3 0-16,0-3 0 0,3 0 0 0,-4-3 0 0,4-3 0 0,1-1 0 15,-1-5 0-15,0 2 0 0,0-5 0 0,-4 2 0 16,1-2 0-16,0 2 0 0,-4 0-15 15,3 4-9-15,1 3-3 0,-4-1 0 0,-4 1 27 0,4 3 0 16,-7 3 0-16,4 6 0 0,3 4 0 0,-3-1 0 16,3 7 10-16,-4-4-10 0,4 7 13 0,0-3-3 15,0 0-1-15,0-4 0 0,0 4 3 0,1-4 0 0,2 1 0 0,1-4 0 16,-1-2 2 0,4-1 1-16,0-3 0 0,4 0 0 0,3-6-15 15,0 0 0-15,1 0 0 0,-1-7 0 0,0 1 0 0,-3-1 0 0,-1 1 0 0,1 0 0 16,-4-7 0-16,0 3 0 0,-3 1 0 0,-4-1 0 0,0-2 8 15,0 2-8 1,-4 1 11-16,1-1-11 0,-4 0 10 0,-4 4-10 16,-3-3 8-16,0-1-8 0,-3 0 9 0,-1 4-9 0,-3-4 10 0,0 4-10 31,3-3 0-31,1 5 0 0,-4 4 0 0,-1 0 0 16,5 3-18-16,-1 0-10 0,4 3-1 0,4 3-1 0,-4 4-27 0,3-1-6 0,1 1-1 0,3 2 0 15,3-2-51-15,4-1-10 0,-3 0-3 0,3 1 0 16,3-1-67-16,1-3-13 0,0 1-4 0</inkml:trace>
  <inkml:trace contextRef="#ctx0" brushRef="#br0" timeOffset="-42162.19">26409 6779 2188 0,'0'0'48'0,"0"0"11"0,0 0 1 0,0 0 1 0,0 0-49 0,0 0-12 0,0 0 0 0,-4 3 0 0,-3 0 137 15,4 6 25-15,-1 4 5 0,-3-1 1 16,7 4-76-16,-3 0-16 0,-1 3-2 0,1 2-1 0,-1 1-11 0,1-6-2 0,3 3-1 0,0-3 0 15,0-1-19-15,0 1-4 0,0-4-1 0,3 1 0 16,1-4-17-16,-1 1-3 0,1-7-1 0,3 3 0 16,-4-6-14-16,4 0 0 0,0 0 0 0,0-3 0 15,1 0 0-15,-1-3 0 0,0-4 0 0,0 1 0 16,0-1-18-16,-4-5-10 0,4 2-1 0,0 1-1 16,-3-1 47-16,3 1 10 15,-3-1 1-15,-1 1 1 16,1 2 5-16,-4 1 1 0,0-1 0 0,0 7 0 0,0 3-55 0,0 0-12 0,0 0-1 0,0 0-1 15,0 0 54-15,0 0 12 0,0 10 1 0,3 5 1 16,-3-2-34-16,4 6 0 0,3-1 0 0,-4 1 0 16,4 0 0-16,0 0 0 0,4-3 0 0,-4-1 0 15,7 1 0 1,-3-4 0-16,-1-2 0 0,4-1 0 0,0 1 0 0,1-4 0 16,-1-3 0-16,0 0 0 0,3-3 0 0,-6 0 8 0,0 0 1 0,-1-3 0 15,-3-3-9-15,4 3 0 0,-8-7-10 0,4 1 10 16,-3-1 0-16,-4 1 0 15,0-3 0-15,0-1 0 0,-4 0 16 0,1-2 8 16,-4-1 3-16,0 0 0 0,3 1-27 0,-3-4 0 0,0 3 0 0,0 1 0 16,4 2 0-16,-1 0 0 0,0 1 0 0,1-1 0 0,-1 4 0 0,4-4 0 15,0 7 0-15,0 0 0 16,4 0 0-16,-1 2 0 0,1 1 0 0,3 0 0 16,0 3-16-1,4 0-9-15,-4 3-2 0,7 0 0 0,-4 4 27 0,5-4 0 0,2 3 0 16,-3 0 0-16,0 1 16 0,1-1 9 0,-5 0 2 0,4-3 0 15,0 1-43-15,-3-1-9 16,3-3-2-16,0 0 0 0,-3 0-23 0,3 0-5 16,3-3-1-16,-6-4 0 0,0 1-72 0,-1-3-16 0,1-4-2 0,-1-3-1 15,-3 1-129-15,1-4-27 0,6-25-5 0,0 13 0 16</inkml:trace>
  <inkml:trace contextRef="#ctx0" brushRef="#br0" timeOffset="-41833.7">27115 6540 2419 0,'0'0'53'0,"0"0"11"0,0 0 3 0,0 0 1 0,0 0-55 0,0 0-13 16,0 7 0-16,0 2 0 0,3 4 105 0,-3-1 19 0,7 4 3 0,-3-1 1 0,-1 4-52 15,4 0-9 1,0 0-3-16,0 3 0 0,0 3 19 0,4-3 3 16,-4 6 1-16,4-6 0 0,-1 0-51 0,4-3-11 0,0 0-1 0,-3-4-1 15,0 1-8-15,3-4-2 0,-4 1 0 0,1-4 0 16,-1 1-13-16,1-4 9 0,0-3-9 0,-1 0 8 0,-3-3-8 0,0-3 0 16,4 0 0-16,-8-3 0 0,4 0 0 0,-3-1 0 15,0-5 0-15,-4 2 0 0,0 1 0 0,-4 0 0 16,0-1 0-16,-3-2 0 0,-3 2 0 0,3 1 0 15,-7-1 0-15,0 7 0 0,-1 0 0 0,1 3 0 16,0 0 0-16,-3 6 0 0,-1 4 0 0,0 2 0 16,-3 4 0-16,7 3 8 0,-4 0-8 0,8 3 0 15,-1-4 0-15,4 7 0 16,-3-6 12-16,6 0-2 0,4 0-1 16,0-3 0-16,4-4 6 0,-1 1 1 0,4-4 0 0,4 0 0 0,3-2-16 0,0-4 11 15,4 0-11-15,-1 0 10 16,1-3-7-16,-4 0-3 0,7-3 0 0,-3 3 0 15,-1-3 0-15,5 0 0 0,-8 0 0 0,3-4 0 16,1 4-26-16,-4 3-5 0,0-3-1 0,0 0 0 0,0 3 11 16,-3-3 1-16,0 0 1 0,-8 0 0 15,-3 3-194-15,0 0-39 0,-7-7-8 0,7 7-2 0</inkml:trace>
  <inkml:trace contextRef="#ctx0" brushRef="#br0" timeOffset="-40522.62">28501 6603 1958 0,'0'0'43'0,"0"0"9"0,0 0 1 0,3-6 3 0,-3 3-45 0,0-4-11 0,4 1 0 0,-4 0 0 0,0 6 104 15,0 0 20-15,0 0 3 0,0 0 1 0,0 0 0 0,-7 3 0 0,0 0 0 0,0 0 0 32,-4 3-52-32,1 4-9 0,-1-1-3 0,-3 4 0 15,0-4 0-15,0 1 0 0,0 2 0 0,0 7 0 0,-4-3 0 0,0-1 0 16,1 1 0-16,-1 0 0 0,0-1-51 0,4-2-13 16,0-1 0-16,4 4 0 0,-1-3 0 0,0-1 0 0,4-2 0 0,0-1 0 15,0-3 0-15,4 4 0 16,-1-4 0-16,4-6 0 0,0 0 0 0,0 0 0 0,0 0 0 0,4 3 0 15,3 0 0-15,3 0 0 0,1 1 0 16,3-4 0-16,4 0 0 0,-1 0 0 0,4 0 0 0,1 0 0 16,-5 0 0-16,4 0 0 0,1 0 0 0,-1 3 0 31,0-3 0-31,-3 6 0 0,-4-3 0 0,0 6 0 0,0-2 0 0,-7 5 0 16,0-2 0-16,0 2 0 0,-3 1 0 0,-1-1 0 0,-3 1 0 0,-3 3 0 0,-1-4 0 0,1 1 0 31,-1-1 0-31,-7 1 0 0,1-4 0 0,-1 4 0 0,-3-1 0 0,4-2 0 15,-5-1 0-15,1-3 0 0,0 1 0 0,4-1 0 16,-1-3 0-16,0 0 0 0,-3 0 0 0,7-3 0 16,7 0-48-16,-3 0-13 0,3 0-3 0,0-6 0 31,0 0-51-31,7-1-10 0,0 1-3 0,0 0 0 0,4 0 0 16,-4-1 0-16,7-2 0 0,0 3 0 0,0-4-51 0,0 1-10 0,4-4-3 0,-1 4 0 15,1-4-51 1,17-18-266-16,-10 12 253 0,0 0 205 0,-4 1 41 0,0-1 10 15,0 0 0-15,-3 0 100 0,3 3 23 0,-7 1 4 0,0-1 1 0,-3 4 51 0,-1-1 10 16,-3 4 3-16,0-1 0 16,-7 4-52-16,0 0-9 0,-3 3-3 0,3-1 0 0,-7 1 0 15,0 3 0-15,0 0 0 0,-4 0 0 0,4 3 0 0,-7 7 0 0,0-4 0 0,0 3 0 16,3 4-102 0,-3 0-26-16,0 5 0 0,3-2 0 0,1 6 56 15,-1-3 7-15,1 0 1 0,3 3 0 0,-1 0-56 0,5-4-8 0,-4 1-8 0,7 0 8 31,-4-3 0-31,4-4 0 0,0 1 8 0,4-1-8 0,-1 1 0 0,1-4 0 16,3 1 0-16,-3-1 0 0,6-3 0 0,-3 1 0 0,4-4 0 0,3-3 0 16,-4 0 0-16,1 0 0 0,3-7 0 0,0 1 0 31,-3 3-96-31,3-3-26 0,0 3-5 0,0-1-1 16,-3-2 52-16,3 0 9 0,-4 3 3 0,5 0 0 15,2 0-107-15,1-1-21 0,-1 4-4 0,-2 0-539 0,2 4-108 16</inkml:trace>
  <inkml:trace contextRef="#ctx0" brushRef="#br0" timeOffset="-40038.28">29044 7089 2358 0,'0'0'52'0,"0"0"10"0,7-3 2 0,-7 3 3 0,0 0-54 0,0 0-13 15,0-6 0-15,4-1 0 0,-4 4 156 0,0-3 29 0,0 0 6 0,-4-4 1 16,4 4-89-16,0-3-18 0,-3-1-3 0,-1 1-1 16,1-7-28-16,3 0-5 0,-4 1-2 0,1-7 0 0,-4 0-22 0,3 0-5 15,1-6-1-15,-1-1 0 0,-3 4-18 0,0-3 0 0,3 3 0 0,-3 0 0 16,4 3 0-16,-4 3 0 0,0 0 0 0,0 7 0 15,3 2 0-15,-3 4-16 0,3 3 4 0,4 3 0 32,-3 3-84-32,-1 3-16 0,4 7-3 0,0 0-1 15,0 2 42-15,0 7 8 0,0-3 2 0,4 3 0 16,3 3-90-16,-3-3-18 0,-1 3-3 0,4 0-1 16,-3-3 77-16,-1 0 15 0,1 0 4 0,-1 0 0 15,1 0 51-15,-4-3 10 0,0-1 3 0,3-2 0 0,-6 0 36 0,3-4 8 16,0-2 2-16,0-1 0 15,0-9 45-15,0 0 9 0,0 0 1 0,0 0 1 0,0 0-15 0,0 0-3 16,3-6-1-16,4 0 0 0,0-1-2 0,0-2 0 0,1-4 0 0,-1 4 0 16,3 0-14-16,-3-4-3 0,0 1-1 0,4 2 0 15,-1-2 0-15,1 2 0 0,-4-2 0 16,7-1 0-16,-3 1 9 0,3-1 1 0,-4 4 1 0,1-1 0 16,0 1-36-16,3 3-7 15,-4-1-2-15,1 1 0 0,-1 3 31 0,1 0 5 0,-4 3 2 16,4 3 0-16,-4 0-41 0,0 3-10 0,-4 1 0 0,4 2 0 0,0 3 0 0,1 4 0 31,-5 0 0-31,1 0 0 0,-1-1 10 0,1 1 0 16,3 0 0-16,-7-1 0 0,0-2-10 0,0 2-14 0,0-5 3 0,0 6 1 15,0-4 18-15,0-3 3 0,-4 4 1 0,4-4 0 0,0-2-20 16,-3-1-4-16,3-6-1 0,-4 6 0 16,1-3-91-16,3-3-19 0,0 0-3 0,0 0-1 15,-4-3-97-15,-3 0-19 0</inkml:trace>
  <inkml:trace contextRef="#ctx0" brushRef="#br0" timeOffset="-39487.56">29492 6973 2188 0,'0'0'48'0,"-3"3"11"0,-4 0 1 0,3 0 1 0,1 1-49 0,-1-1-12 0,-3 0 0 0,7-3 0 0,0 0 105 0,0 0 19 15,0 0 3-15,0 0 1 16,0 6-52-16,4 0-9 16,-1-3-3-16,4 1 0 0,-7-4 0 0,7 3 0 15,0-3 0-15,4 0 0 0,-1 0-64 0,1-3 0 0,-4-1-18 0,4 1 4 0,-1 0 22 0,4-3 4 32,-3 0 0-32,-1-1 1 0,-6 1 41 0,3 3 8 0,0-3 2 0,-3-1 0 15,-1 1-52-15,-3 0-12 0,0 0 0 0,0 6 0 16,0-3 0-16,-3-1 0 0,-8 1 0 0,4 3 0 15,0 0 54-15,0 0 8 0,-4 7 2 0,1-1 0 0,3 0-52 0,-4 3-12 0,1 4 0 0,-1 0 0 32,0 2-17-32,4 4-7 0,0-3 0 0,0 6-1 15,0-4 40-15,0 1 8 0,7 0 1 0,-3 0 1 0,3-7-25 0,0 4 0 16,0-3 0-16,3-4 0 0,1 0 0 16,3-2 0-16,-4-1 0 15,4-3 0-15,4 3 0 0,-1-2 0 0,-3-1 0 0,4-3 0 16,3 0-97-16,-3-3-25 0,3-4-5 0,0 1-1 15,0-3 0-15,-3-1 0 0,-1-2 0 0,4-1-1126 16</inkml:trace>
  <inkml:trace contextRef="#ctx0" brushRef="#br0" timeOffset="-38641.35">29863 6641 1695 0,'0'0'37'0,"0"0"8"0,0 0 2 0,0 0 1 0,0-7-39 0,0 7-9 16,-4-3 0-16,4 3 0 0,0 0 127 0,0 0 23 16,0 0 5-16,0 0 1 0,0 0-48 0,0 0-10 15,0 0-2-15,4 6 0 0,-1 4-25 0,4 2-6 16,-3 1-1-16,-1 0 0 0,1-1 10 0,3 4 2 16,-4 3 0-16,4-1 0 15,1 4-28-15,-5 0-4 0,8-3-2 0,-4 6 0 0,0 3 5 0,0-3 1 0,0 1 0 0,0-4 0 16,0-1-28-16,0 1-4 15,0-3-2-15,0 0 0 0,0-3-2 0,-3-1 0 16,3 1 0-16,0 0 0 0,0-4-12 0,0 1 0 0,-4-4 0 16,5 1 0-16,-5-4 0 0,4-3 0 0,-3 3 0 0,-4-6 0 31,7-3 0-31,0 3 8 0,-4-6-8 0,4 0 0 16,-3-1 0-16,-4-2 8 0,0 0-8 0,0-7 0 0,-4 3 0 0,-6-2 0 15,3-1 0 1,-4 0 0-16,1 1 0 0,-5-4 0 0,1 6 0 0,4 1 0 0,-4 2 0 15,-1 1 0-15,5 3 0 0,-4-1 0 16,3 7 0-16,1 0 0 0,-1 4 0 0,4 2 0 0,-4 3 0 0,4 1 0 16,0-1-8-16,-3 4 8 0,3 2 0 0,0 1 0 0,3 0 0 0,1-1 0 0,-1 4 0 15,0 0 0 1,4 0 0-16,0-4 0 0,0 1 0 0,0 0 0 16,4-4 0-16,0 1 0 0,-1-1 0 0,4 1 0 0,-3-4 0 0,3-2 0 15,3-4 0-15,-3 0 0 0,4-3 0 0,0 0 0 16,3-6 0-16,-4-1 0 0,4-2-9 0,4-4 9 0,-4 1 0 0,4-4 0 15,-4 0 0-15,3 1 0 16,1-4 0-16,-4 0-9 16,0 0 1-16,0-3 0 0,4 4 8 0,-4-1-12 0,-3 0 12 15,3 6-12-15,-7 1 12 0,4 6 0 0,-4-4-9 0,-4 7 9 0,-3 3 0 16,0 0 0-16,0 0 0 0,0 0 0 31,4 9 0-31,-1 1 12 0,1 2-12 0,-4 1 12 0,3 3-2 0,-3-1 0 0,4 1 0 0,-4 0 0 16,3-1-1-16,-3-2 0 0,4-1 0 0,-1 1 0 15,4-1-9-15,0-2 10 0,-3-1-10 16,3 1 10-16,0-4-10 0,4 0 0 0,-4-3 0 16,0 1 0-16,3-4 0 0,1-4 0 0,0 4 0 0,-1-3 0 15,1 0 0-15,-4 0 0 0,7-3 0 0,-4-1 0 0,1 1 0 0,0-3 0 16,-1 2 0-16,4-2 0 0,-3 0 0 0,3-1 0 16,-3-2-9-16,3 2 9 0,-4-2 0 0,-3-1 0 15,4 1 0-15,-4-1 0 0,0 4 0 0,-3-1 0 16,-1 1 0-16,-3 6 0 0,0 3 0 0,0 0 0 15,0 0 11-15,4 6-11 0,-1 3 0 0,4 4 0 0,-3-4 0 0,-1 4 0 16,1 3 0 0,3-4 0-16,-4 4 0 0,4 0 0 0,0-4-14 15,1 1 0-15,-1-1 0 0,-4 1 0 0,4-1-14 0,-3-2-4 16,3-1 0-16,-4-3 0 16,4 1-76-16,-3-1-16 0,-4-6-4 0,7 3-805 15,0-3-162-15</inkml:trace>
  <inkml:trace contextRef="#ctx0" brushRef="#br0" timeOffset="-38467.33">30780 7186 2739 0,'0'0'60'0,"0"0"13"0,0 0 3 0,0 0 0 0,0 0-60 0,0 0-16 0,0 0 0 0,0 0 0 15,0 0 115-15,0 0 20 0,0 0 4 0,0 0 1 16,0 0-74-16,0-6-14 0,0 0-4 0,0-4 0 0,3-2-16 0,-3-1-3 31,0-3-1-31,0 1 0 0,4-4 2 0,-4-3 0 0,0-3 0 0,-4 0 0 0,4-6-13 16,-3 2-2-16,-4-2-1 0,3-4 0 0,-3 4-14 0,0 0 8 0,-3-1-8 0,3 10 8 15,-4 1-8-15,0 5 0 0,1 3 0 0,3 7 0 16,-4 0-20-16,4 6-3 0,-3 0-1 0,6 6 0 31,0 0-104-31,4 7-20 0,4-1-5 0,0 4-821 0,6 0-164 0</inkml:trace>
  <inkml:trace contextRef="#ctx0" brushRef="#br0" timeOffset="-37995.77">30801 7048 2779 0,'0'0'61'0,"0"0"13"0,0 0 2 0,7 7 2 0,-7-7-62 16,4 3-16-16,3-3 0 0,3 3 0 15,-3-3 82-15,4 3 14 0,-1-3 2 0,1 0 1 16,0 0-41-16,3 0-8 0,3 0-2 0,-2 0 0 15,-1-3-17-15,0 0-4 16,0 0-1-16,0-1 0 0,0-2-14 0,0 0-4 0,0 3 0 0,0-4 0 16,-3 1 5-16,0 0 1 0,-4 0 0 0,0-4 0 0,-4 4-2 0,4 0 0 15,-7-4 0-15,0 4 0 0,-3-3 3 0,-1-1 0 16,1 4 0-16,-4-3 0 0,-4 2 1 0,0 1 1 16,-3 0 0-16,0 3 0 15,0-1-7-15,0 4-2 0,0 4 0 0,0 2 0 16,0 0-8-16,0 4 0 0,-1 2 0 0,1 1-11 0,7 2 11 0,0 1-8 0,4 3 8 0,-1 0-8 31,4-1 8-31,4 1 0 0,-1 3 8 0,8-3-8 16,-4 0 8-16,3 0-8 0,5-1 8 0,-1-2-8 0,0 3 0 0,0-7 0 15,0-2 0-15,0-1 0 0,0 1 0 0,0-1 0 16,4-3 0-16,-4-3 0 0,0 1 0 0,0-1-8 16,0-3 0-16,-3 0 0 15,0-3 8-15,-1 3 0 0,-3-4 0 0,0 1-8 31,0 0-69-31,-3 0-14 0,-1-3-2 0,1 0-1 0,-4 2-34 0,3-2-6 0,-3-3-2 0,0 2-1192 16</inkml:trace>
  <inkml:trace contextRef="#ctx0" brushRef="#br0" timeOffset="-26269.49">24028 8027 836 0,'0'0'24'0,"0"0"4"0,0 0-28 0,0 0 0 0,0 0 0 0,0 0 0 0,3-4 160 0,-3 4 25 0,4-3 6 0,-4 3 1 15,0-6 0-15,0 6 0 16,0-3 0-16,0 3 0 0,0-3-52 0,-4-4-9 16,-3 4-3-16,0 0 0 0,0 0-28 0,0 0-5 0,0 0-2 0,0 0 0 15,-4-1-41-15,4 4-8 0,-3-3-1 0,3 3-1 16,-4 3-42-16,8-3 0 0,3 0-8 0,-4 7 8 15,0-1 36-15,-3 0 14 0,4 4 3 0,-4-1 1 16,3 1-36-16,-3 8-7 0,0-2-2 0,4 0 0 0,-1-1-9 16,1 1 0-16,3 0 0 0,0-4 0 15,0 1 0-15,3-4 0 0,1 1 0 0,-1-4 0 0,1 3 0 0,3-6 0 32,0 1 0-32,0-1 0 0,0-3 0 0,0 0 0 15,4 0-9-15,-4-3 9 0,3-1 0 0,1 1-8 0,3-3 8 0,-4-3 0 0,1-1 0 0,0 1-10 16,-1-4 10-16,1 1-8 0,-4-1 8 0,0 1 0 31,0-4 0-31,0 0-8 0,0 4 8 0,-3 2 0 16,-1 1 0-16,1-4 0 0,-4 7 0 0,3 0 0 0,-3 0 0 0,0 6 0 0,0 0 0 0,0 0 0 0,0-4 0 15,0 4 0 1,0 0 11-16,0 0 1 0,0 0 0 0,0 0 0 16,0 0-12-16,0 0 0 0,4 7 0 0,-1 2 0 0,-3 4 0 15,4 2 0 1,-1 7 0-16,1 3 0 0,3 0 0 0,-4 7 0 0,4 2 0 0,-3 7 0 15,3 0 16-15,-3 0 2 0,3 2 0 0,-4 1 0 0,4 0 2 0,-3 0 0 0,-1-3 0 0,1 3 0 16,3-7 4-16,-7-2 2 0,3-1 0 0,1-5 0 16,-4-1-26-16,3-3 0 0,-3-3 0 15,-3-3 0-15,-1-7 0 0,1 1 0 0,3-4 0 0,-7-3 0 16,-4-2 0 0,4-4 0-16,-3-4 0 0,-5 1 0 0,1-3 16 0,0-3-3 15,-7-4 0-15,3 1 0 0,1-1-4 0,-1-3-1 0,4 1 0 0,-4-7 0 16,1 0-8-16,-1 0 0 15,4-3 0-15,0 3 0 0,3-3 0 0,1 3 0 16,3 0 0-16,3 0 0 0,1 3-22 0,3 0 3 0,0 4 1 16,7-4 0-16,0 3 26 0,0 0 4 0,3 4 2 0,1-4 0 31,3 4-42-31,0-1-9 0,0 1-2 0,7-4 0 16,1 3-51-16,-1 1-10 0,0-1-3 0,0 1 0 15,0-1-107-15,0 1-22 0,-3-1-4 0,3 4 0 0</inkml:trace>
  <inkml:trace contextRef="#ctx0" brushRef="#br0" timeOffset="-25173.78">24373 8268 2508 0,'-10'3'71'0,"10"-3"16"0,-4 0-70 0,-3 0-17 0,7 0 0 0,-3-3 0 0,-4 0 106 0,3 0 18 0,1-4 3 0,-1 1 1 16,4 0-103-16,-3-4-25 0,3 1 0 0,-4-3 0 15,1-1 56-15,3 0 7 0,-4 1 1 0,0-4 0 32,4 4-20-32,0-4-4 0,-3 3-1 0,3 4 0 0,-4 0-11 0,4-4-3 0,4 4 0 0,-4-1 0 15,3 4-25-15,-3 0 0 0,4-4 0 0,3 4 0 16,-3-3 8-16,6 2-8 0,-3 1 8 0,0 3-8 31,4 0 0-31,-1-3 0 0,1 2-12 0,0 1 12 16,-4-3-25-16,3 3 2 0,-3 0 1 0,4 3 0 15,-1-3-14-15,1 3-2 0,3 0-1 0,-3 0 0 16,-1 3-20-16,1 0-4 0,3 0-1 0,-7 3 0 0,4-3 44 0,-1 4 9 16,1-1 2-16,-4-3 0 0,-7-3-7 0,10 6 0 0,-10-6-1 0,11 4 0 15,-11-4-17-15,11 3-3 0,-11-3-1 16,10 0 0-16,-10 0 38 0,11 0 0 0,-11 0 0 0,7-3 8 16,-7 3-8-16,7-7 0 0,-4 4 0 0,-3 3-11 0,0 0 23 0,0 0 5 31,0 0 1-31,0 0 0 0,0 0 73 0,0 0 14 15,-3 3 3-15,-4 7 1 0,3-1-45 0,-3 4-8 0,0-1-3 0,0 7 0 16,-3-3-12-16,3 2-2 0,-4 1-1 16,4-3 0-16,0 3-12 0,3 0-2 0,1-7-1 15,-1 4 0-15,4-7-14 0,-3 1-9 0,6-4 12 0,-3 0-12 0,4 0 0 0,-4-6 0 16,0 0 0-16,0 0 0 0,10-6 0 0,1-3 0 16,-4 2-8-16,4-5 8 15,-4 3 0-15,0-4-9 0,0-3 9 0,0 4 0 16,0-4 0-16,-4 4-10 0,4-4 10 0,-3 3 0 0,-1 4-8 0,5 0 8 0,-8-1 0 15,3 4 0 1,1 0 0-16,-1 6 0 0,-3-4 0 0,0 8 0 16,4 2 0-16,-4 3 0 0,0 4 0 0,3 2 0 0,1 4 0 0,-1 0 0 15,-3-3 8-15,7 3-8 0,-3-1 0 16,3-2 0-16,-4 0 0 16,4-1 0-16,-3-2 18 0,3 0-2 0,0-7-1 0,-7-6 0 0,11 6-26 0,-11-6-5 0,0 0 0 15,14 3-1-15,0-3 17 0,-4-3 0 16,1-3-8-16,0 0 8 0,-4-4 0 0,0 4 0 15,0-4 11-15,0-2-11 0,-4-1 0 0,4-2 0 0,-3 2 0 0,3-3 0 16,-3 1 17-16,3 2-3 0,-4 1-1 0,4 2 0 16,-3-2-13-16,-1 5-16 0,1-2 3 0,3 3 1 0,-4 3 12 15,1-4 0-15,-4 7 0 0,0 0 0 16,0 0 0-16,0 0 0 0,0 0 0 0,18 7 10 16,-4-4 1-16,0 3 0 0,-4 3 0 15,4 1 0-15,-6 6-1 0,2-4 0 0,1 4 0 0,-4-1 0 0,0 1-18 0,0 0-4 16,-4 3-1-16,4-1 0 15,-3-2 27-15,3 0 6 0,-3-1 0 16,3-2 1-16,-4-4-33 0,1 4-8 0,-1-7 0 0,1 4-1 0,-1-7 31 0,-3 0 6 31,4-3 2-31,-4 0 0 16,3-3-35-16,1 0-7 0,-4-1-2 0,3-2 0 0,1-3-53 0,-1-1-10 0,1 1-3 0,-1 3 0 16,1-4-51-16,3 4-10 0,0 0-3 0,-3 3 0 31,3 0-7-31,-7 3-1 0,0 0-1 0,14-7 0 0,-14 7 59 0,14 0 12 0,-14 0 2 0,0 0 1 15,14 7 73-15,-14-7 18 0,14 3 0 0,-14-3 0 0,14 6 99 0,-14-6 23 16,14 3 5-16,-14-3 1 16,0 0 0-16,0 0 0 15,0 0 0-15,14 0 0 0,-14 0-52 0,0 0-9 0,15-3-3 0,-15 3 0 0,7-3 52 16,3-3 9-16,-3-1 3 16,-3 1 0-16,-1-7-52 0,-3 1-9 0,4-4-3 0,-4 1 0 15,0 2-42-15,-4 0-9 0,1-5-1 0,-4-4-1 0,0-3-11 0,3 3 8 0,-3-3-8 0,0 3 8 16,0-3-8-1,0 6 0-15,3-3 0 0,1 3 0 0,-4 0-10 16,3 3-1-16,1 4 0 0,-1 3 0 0,4 2-45 0,0 1-8 0,0 6-3 0,0 0 0 16,0 0-49-16,-3 0-9 15,3 6-3-15,-4 1 0 0,4 2-40 0,-3 0-9 0,3-2-2 16,0 2 0 0,-4 0-123-16,4 4-25 0,0 6-5 0,0-7 0 0</inkml:trace>
  <inkml:trace contextRef="#ctx0" brushRef="#br0" timeOffset="-24784.01">25199 8061 1728 0,'0'0'76'0,"0"6"16"0,-4 4-73 0,4-1-19 31,0 1 0-31,0-1 0 0,0 0 208 0,0 1 39 16,4-1 7-16,-4 1 2 0,3-1-137 0,1 0-27 0,0 1-6 0,-1-1-1 16,1 1-21-16,3-4-5 0,0 0-1 0,0 0 0 0,3-2-15 0,1-1-3 15,-1-3-1-15,5 0 0 0,-1-3-23 0,0-1-5 16,0-2-1-16,4-3 0 0,-1-1 1 0,1-2 0 16,-1 2 0-16,1-2 0 0,0-4-11 0,-4 4 8 15,4-1-8-15,-4 1 8 0,-4-1-8 0,1 0 10 0,-1 4-10 16,-3 0 10-16,-3-1-2 0,-1-2-8 0,1 5 12 0,0-2-4 15,-1 3 3-15,-3 3 0 16,0-4 0-16,0 7 0 0,0 0 4 0,0 0 1 16,0 0 0-16,-3 3 0 0,-5 4-1 0,1 2 0 15,0 1 0-15,0 5 0 0,0 4-7 16,0 0-8-16,0 3 11 0,4 0-11 0,-1 0 9 0,1 0-9 16,-1-4 0-16,4 4 9 0,4-3-9 0,-1 0 10 0,1-3-10 0,-1-4 10 31,4 4-10-31,0-7 0 0,0 1 0 0,4-4 0 0,-1 0 8 0,1-3-8 15,3-3 0-15,-3 4 8 0,-1-4-8 0,1-4-11 0,3-2 3 0,-3 0 0 16,3 0 8-16,-4-4 0 0,1-2 0 0,-1-4 0 31,1 0-14-31,0 4-1 0,-4-7 0 0,3 3 0 16,-3 1-89-16,4-1-17 0,0-3-4 0,-1 0-1 0,-3 4-130 0,4-1-27 0,-1-3-5 16,-3 0-808-16</inkml:trace>
  <inkml:trace contextRef="#ctx0" brushRef="#br0" timeOffset="-24360.25">25912 7760 2880 0,'0'0'64'0,"0"0"12"0,-4 9 4 0,4 4 0 0,0 3-64 0,0 2-16 31,0 4 0-31,4 3 0 0,-1 1 54 0,1-1 8 0,-1 3 2 0,4 3 0 0,0-3 0 0,0 4 0 16,4-1 0-16,-4 4 0 0,4-7-52 0,-4 0-12 15,3-6 0-15,4 6 0 0,-7-6 54 0,4 0 8 0,-4-6 2 0,4 0 0 16,-4-4-52-16,0-3-12 0,0 1 0 0,0-4 0 15,0 0 0-15,0-2 0 0,-7-4 0 0,3-4 0 16,4-2 0-16,-3 0 0 0,0-4 0 0,-4-2 0 16,0-4 0-16,-4 1 0 15,0-1 0-15,-3-3 0 0,0 0 0 0,0 0 0 0,-3-3 0 0,-1 7 0 16,1-1 0-16,-5 0 0 16,5 7 0-16,-4 6 0 0,0 0 0 0,0 6 0 15,-4 3 0-15,0 7 0 0,1 2 0 0,-1 7 0 0,0 3 0 16,1 1 0-16,3-5 0 0,3 5 0 0,0-4 0 0,8 3 0 15,-4-7 0 1,7 4 0-16,0-3 0 0,3 0 0 16,8-3 0-16,0-1 0 0,-1-2 0 0,4-1 0 0,4-2 0 0,-1-4 0 0,5-3 0 0,-5 0 0 31,4-3 0-31,1 0 0 0,-1-3 0 0,3-3 0 0,1 0 0 0,0-4 0 16,0 1 0-16,-4-1 0 0,3 1 0 0,-6-3 0 0,0-1 0 0,-4 0 0 31,3-2-41-31,-2 2-11 0,-5 1-3 0,4-1-970 15,-7 1-195-15</inkml:trace>
  <inkml:trace contextRef="#ctx0" brushRef="#br0" timeOffset="-23531.12">27005 8005 2329 0,'0'0'51'0,"0"0"10"0,-3-4 3 0,3-2 2 0,0 0-53 0,0 0-13 0,-4-1 0 0,4 1 0 15,0 6 74-15,0 0 12 0,0 0 2 0,0 0 1 16,0 0 6-16,0 0 1 0,4 6 0 0,-1 7 0 16,1 3-52-16,3-1-9 0,-4 10-3 0,4 0 0 0,0 4 6 0,0-1 1 31,0 0 0-31,4 3 0 0,-4-5-12 0,0 2-3 15,4-6 0-15,-4 0 0 0,3-4-12 0,1-2-4 0,-4 0 0 0,4-4 0 16,-8 1-8-16,4-4 0 0,0-2 0 0,-3 2 8 16,-1-6-8-16,-3-3-14 15,0 0 3-15,0 0 1 16,0 0-69-16,0 0-13 0,0 0-4 0,0 0 0 0,0-6-67 0,-7 3-13 0,4-7-4 0,-8 4-969 16</inkml:trace>
  <inkml:trace contextRef="#ctx0" brushRef="#br0" timeOffset="-23042.01">26910 8224 1958 0,'0'0'43'0,"-4"3"9"0,4-3 1 0,-7 6 3 0,7-2-45 0,0-4-11 0,0 0 0 0,0 0 0 0,0 0 91 15,4 6 16-15,-1-3 3 0,4 0 1 0,0 3-75 0,4-2-16 0,3-4-2 0,-3 3-1 16,-1-3 38-16,4-3 7 0,4-1 2 0,0 1 0 16,-1-3-8-16,5-3 0 0,2-4-1 0,1 1 0 15,3-4-37-15,-3 0-7 0,3-3-2 0,0 1 0 16,-3 2 14-16,-4 0 2 0,0 4 1 0,-3-1 0 15,0 1 10-15,-1 2 1 16,-3 4 1-16,-3 0 0 0,0 2-30 0,-4 4-8 0,0 0 0 0,-7 0 0 16,0 0 52-16,0 7 10 0,-4 2 2 0,1 1 0 15,-1 5-52-15,-3-2-12 0,0 2 0 0,0 7 0 16,0-3 54-16,3 0 8 16,-3 3 2-16,4-3 0 0,-4 0-64 0,7-1-10 15,-4-5-3-15,4 3-1 0,4-4 14 0,-1 1 15 0,1-4-3 0,3 1-1 0,0-4-11 0,0 0-14 16,3-3 3-16,1-3 1 31,7 0 10-31,-1-3 0 0,-3 0 0 0,8-6 0 0,-8-1 0 0,3 1 0 16,-3-7 8-16,4 0-8 0,-4 4 0 0,0-1 0 0,-3-2 0 0,3 2 0 0,-7 1 9 0,4-1 1 15,-4 0 0-15,-4 4 0 16,-3 0-10-16,-3-1 0 0,-1 1 0 0,-3 3 0 16,-3-4 19-16,2-2 1 0,-6 2 1 0,0 1 0 0,0-1-21 0,4 1 8 0,-5 0-8 15,1-1 0 1,4 4-14-16,-1 0-7 0,1-1-2 0,-1 1 0 15,4 3-33-15,3-3-6 0,-3 3-2 0,4-1 0 16,3-2-102-16,0 6-21 0,0 0-4 0,0-3-1101 0</inkml:trace>
  <inkml:trace contextRef="#ctx0" brushRef="#br0" timeOffset="-22717.89">28198 7898 1552 0,'0'0'44'0,"0"0"10"0,0 0-43 0,0 0-11 15,0 0 0-15,0 0 0 0,0 0 129 0,0 9 24 16,0 1 5-16,3 2 1 0,-3 1-50 0,4 6-9 16,-1-1-3-16,1 4 0 15,3 0 25-15,0 0 5 0,0 3 1 0,3 4 0 0,-3-4-52 0,4 0-9 16,0 0-3-16,-1 0 0 16,4 0 0-16,-3-3 0 0,-1 0 0 0,1 0 0 0,-4-6-51 0,-3-1-13 15,-1 1 0-15,4 0 0 0,-3-4 0 0,3 1 0 16,-4-1 0-16,1-5 0 15,-4 2 0-15,3-6 0 0,-3-3 0 0,0 0 0 16,0 0-100-16,0 0-22 0,-7 0-5 0,0-6-1 16,0 0 10-16,-3-4 2 0,-4-2 0 0,-1-1-668 0,-2-3-134 0</inkml:trace>
  <inkml:trace contextRef="#ctx0" brushRef="#br0" timeOffset="-21796.5">28004 8136 1267 0,'-8'13'28'0,"5"-4"5"0,3 1 2 0,-4 5 1 0,8-2-36 0,-1 3 0 0,1-1 0 15,0-2 0-15,6-1 109 0,-3 1 15 16,4-4 4-16,-1 4 0 0,4-7 0 0,-3 0 0 16,3 1 0-16,0-4 0 0,-3 0-52 0,3 0-9 0,0 0-3 0,4-3 0 15,-4 0 52-15,3 0 9 0,1 0 3 0,0 0 0 0,3-3-103 0,0 0-25 32,4-3 0-32,-4 2 0 0,0 1 0 0,0-3 0 0,4 3 0 0,-4 3 0 0,0 0 28 0,0 3 0 15,1-3 0-15,-5 6 0 16,1-3-45-16,-4 4-9 0,0-1-2 0,0 0 0 0,-3 4 74 0,-4-4 14 15,0 3 4-15,0-2 0 32,0-1-52-32,0-3-12 0,-3 3 0 0,-4-6 0 0,0 0 51 0,0 0 7 15,0 0 2-15,0 0 0 0,3-6 6 0,-3 0 2 0,4-4 0 0,-4 1 0 0,-4-7-68 0,4 1-17 32,-3-4-2-32,-1-3 0 0,1-3 19 0,-1 0 0 0,0-4 8 0,1 1-8 15,3 3 17-15,-4-3-2 0,1 0-1 0,-1-1 0 16,1 4-14-16,-1 7-16 0,4-1 3 0,0 0 1 15,-3 6 12-15,3 1 0 0,0 2 0 16,0 4 0-16,3 0 0 0,-3 6 0 0,0 0-10 0,0 0 10 0,4 6 0 0,3 4-9 16,-4-1 9-16,4 4 0 15,1 2 0-15,-1 4 0 0,0 0 0 0,0 0 0 0,0 6 0 0,-4-3 0 16,4 0 0-16,0 3 0 0,0 0 10 0,-3 0 6 16,3-3 0-16,-3 3 1 0,3-3-25 0,-4-3-6 0,1-4-1 15,-1 1 0-15,1-3 24 0,-1-4 5 0,4-3 1 16,-3 1 0-1,-4-7-27-15,0 0-6 0,7 0-1 0,0-4 0 0,0-2 11 0,4 0 8 16,-4-4-12-16,0 1 12 0,3 0 13 0,1-4 10 0,-4 4 1 0,4 2 1 16,-1 1-25-16,1 0 0 0,-1 3 0 0,1 0 0 15,-1-1 0-15,-3 8 0 16,4-4 0-16,-4 3 0 0,0 3 0 0,0 0 0 16,0 4 0-16,0-1 0 0,-3 4 0 0,3-1 0 0,-4 4 0 0,1-4 0 31,3 1 0-31,0-1 0 0,0 1 0 0,0-4 0 0,4 4 0 0,-1-4 0 15,-3-2 0-15,8 2 0 0,-5-6 0 0,4 3 0 0,0-6 0 0,0 4 0 16,1-8 0-16,2 1 0 0,1 0 0 16,-1-3 0-16,1 3 0 0,0-7 0 15,-1 1 0-15,1 0 0 0,-4-1 0 0,0 1 0 0,0-4 0 0,-3 1 0 0,-4-1 0 0,-3 1 0 32,-1-1 0-32,-3 4 0 0,0-1 0 0,-3 4 0 0,-5 0 0 15,1 6 0-15,0 3 0 0,-3 0 0 0,-4 6 0 0,3 1 0 0,-3 2 0 0,3 4 0 16,1 0 0-16,-1-1 0 0,1 1 0 0,3 3 0 15,3-3 0-15,1-1 0 0,-1 1 0 16,4-4 0-16,4 1 0 0,3-4 0 0,3-2 0 0,4-1 0 16,0 0 0-16,4-3 0 0,0-3 0 15,6-3 0-15,-2 0 0 0,2 0 0 0,-3-3 25 0,1-1 0 16,2-2 0-16,-6 3 0 31,0-4-91-31,-1 4-18 0,-3-3-4 0,0 2-1 0,1 1-155 16,-5 0-30-16,8-10-6 0,-4 13-2 0</inkml:trace>
  <inkml:trace contextRef="#ctx0" brushRef="#br0" timeOffset="-21120.68">29891 8397 2113 0,'0'0'46'0,"3"6"10"0,-3 0 1 0,0-6 3 0,7 6-48 0,-3 1-12 0,0-1 0 0,-4-6 0 16,3 6 96-16,-3-6 16 0,0 0 3 0,0 0 1 16,0 0 0-16,0 0 0 0,7-3 0 0,-3 0 0 31,-1-3-36-31,1-1-6 0,-8-2-2 0,4 0 0 0,-3-1-12 0,3-2-4 16,-7-1 0-16,3 0 0 0,-3-2-28 0,3-4-7 0,1 0-1 0,-4 0 0 15,3 1-20-15,-3-1 0 16,4 3 0-16,3 0 0 0,-4 4 0 0,1-1 0 15,3 1 0-15,0 5 0 0,3 1 0 0,1 0 0 0,-1 3 0 0,-3 3 0 16,7 0 0-16,0 3 0 0,0 0 0 0,4 3 0 16,3 4 0-16,-3-1-20 0,3 1 4 15,0-1 1-15,4 4 15 0,3-7-11 16,-7 0 11-16,7 0-10 16,-3 1-37-16,-1-4-7 0,4-3-2 0,-3 0 0 0,3 0 7 15,0 0 1-15,-3-3 0 0,-4-1 0 0,0 1 28 0,-3-3 7 16,-1 3 1-16,-6-3 0 0,3 3 25 0,-7 3 6 0,0 0 1 0,0-4 0 15,0 4 40-15,-7-3 8 0,0 3 1 0,-4 3 1 16,1 1-19-16,-1 5-4 0,1 0-1 0,-1 4 0 0,0 3-27 16,1 2-6-16,3 1-1 0,0 0 0 15,0 0-12-15,7-4 0 0,-4 4 0 16,8-3 0-16,3-3 0 0,0-1 0 0,0 1 0 16,7-1 0-16,0-6 0 0,4 1 0 0,3-4 0 0,-3-3 0 0,-1-3 28 0,1 0 4 31,-1-1 0-31,1-2 0 0,-4 0-32 0,4-4 0 0,-8 4 0 0,5-3 0 15,-5-1 0-15,1 1 0 0,-4-4 0 0,0 1 0 0,0 2 0 0,-4 1 0 32,1 3 0-32,-4-4 0 0,-4 1 12 0,1 0-3 0,-1 2-1 0,-3-2 0 15,-3 3-8-15,-1-7 8 0,-3 4-8 0,0-1 8 0,0 4-8 0,-4 0 0 0,1-1 0 0,-1 4 0 16,-3 0-10-16,3 3 10 0,0 0 0 16,4 0-9-1,0 3-43-15,7-3-8 0,0 0-1 0,7 0-1 16,0 0-59-16,0 0-12 0,0 0-3 0,7-3-800 15,7 0-161-15</inkml:trace>
  <inkml:trace contextRef="#ctx0" brushRef="#br0" timeOffset="-20525.43">30536 7907 2300 0,'0'0'51'0,"0"0"10"0,-3 7 3 0,-1-4 0 0,1 3-52 0,-1 0-12 15,1 7 0-15,-1-4 0 0,4 4 105 0,-3 2 19 16,6 1 3-16,-3 6 1 15,0 3-55-15,0 0-10 0,4 4-3 0,-4-1 0 16,3 0-3-16,4 3-1 0,-3-2 0 0,-1 2 0 16,5-3-20-16,-1 0-5 0,0-3-1 0,0 0 0 15,-4-3 2-15,4-3 1 0,0-6 0 0,0-1 0 0,0 1-22 0,-3-4-11 16,-1 1 10-16,5-4-10 16,-5-3 11-16,-3-3-11 0,0 0 12 0,0 0-12 0,0 0 9 0,4-3-9 15,-4-3 0-15,3-4 9 0,1 4-9 0,-1-7 0 16,1 1 0-16,-1-4 0 0,-3 1 0 0,4-4 0 0,-1 0 0 0,1 0 0 15,-4 0 0-15,3 1 0 0,1-4 0 0,-1 6 0 16,4 0 0-16,1 4 8 16,-1-1-8-16,-4 1 0 15,4-1 0-15,0 0 0 0,4 4 0 0,-4 3 0 0,0-4 0 16,3 4 0-16,-2 0 0 0,2 3 0 0,-3 0 0 16,4 3 0-16,-4 0 0 0,3 0 0 0,5 3 12 0,-5 0-4 15,1 3 0-15,-1 0 0 0,-3 4-8 0,4-1 8 0,-4 1-8 0,4 2 8 16,-8 1-8-16,1 2 8 0,-4 1-8 0,0 3 8 0,0 0 10 0,-4 0 2 31,1-7 0-31,-8 4 0 0,4-1-7 0,-4 1-1 0,4 0 0 0,-3-4 0 16,-8 1-12-16,4-4 0 0,0-2-12 0,0 2 12 31,-4 0-48-31,4-2-2 0,3-4-1 0,-3 0 0 16,4 0-51-16,3-3-10 0,3-3-3 0,4 3 0 0,0 0-123 0,4-10-25 0,3 1-5 0</inkml:trace>
  <inkml:trace contextRef="#ctx0" brushRef="#br0" timeOffset="-20093.61">31055 8212 2329 0,'28'-4'51'0,"-14"1"10"0,0-3 3 0,-3 0 2 0,7-1-53 0,-8 4-13 0,1-6 0 0,-1 6 0 16,1-4 69-16,-4 4 11 0,-7 3 3 0,0 0 0 0,0 0-19 0,0 0-3 0,0 0-1 0,-3 3 0 16,-1 4-20-16,-3-1-4 0,0 0 0 0,0 1-1 15,0 2-19-15,0-3-3 0,-4 1-1 0,4 2 0 16,0-3-12-16,4 0 0 0,-5-2 0 0,5 2 0 15,3-6 0-15,-4 3 0 0,1 3 12 0,-1-3-3 16,1 1 23-16,3-4 5 0,0 0 1 0,-4 6 0 16,1 0-8-16,-1-3-2 15,-3 4 0-15,4-1 0 0,-4 0 14 0,3 0 2 16,-3 1 1-16,0-1 0 0,3 0-25 0,1 0-4 0,-1 4-2 0,-3-4 0 16,7 3-2-16,-3 1-1 15,3-1 0-15,-4 1 0 0,8-1-11 16,-4 4 10-16,3-4-10 0,1 4 10 0,3-4-10 0,0 4 0 15,0-4 0-15,4 0 0 0,-1 1 0 0,1-4 0 16,3 0 0-16,0-3 0 16,4 1 0-16,-4-8-9 0,0 1 9 0,4 0-13 0,-4-6 13 15,0-1 0-15,0 1 0 0,0-4 0 0,0 4 0 0,0-7 0 16,-3 4 8-16,-1-1-8 0,1-6 0 0,0 7 8 16,-4-4-8-16,-4 1 0 0,-3 2 12 0,0 0-4 0,-3-2 0 0,-1 2-8 15,1 1 8-15,-5 2-8 0,-2-2 0 0,-1-1 0 16,4 4-30-16,-3 6-10 0,-1 0-1 0,4-1-1 15,0 8-55-15,0-4-11 0,3 3-3 0,-3 3 0 32,4-3-118-32,-1 3-24 0</inkml:trace>
  <inkml:trace contextRef="#ctx0" brushRef="#br0" timeOffset="-19808.74">31411 7998 2833 0,'0'0'62'0,"7"7"13"0,0 2 2 0,4 4 3 0,0-1-64 0,3 7-16 0,0 0 0 0,0 0 0 0,0 2 80 0,0 5 13 0,0-1 3 0,0 3 0 15,1-3-28-15,-1 3-4 0,-4-3-2 0,1 0 0 0,-1-3-27 0,-3 3-6 16,4-3-1-16,-7 0 0 0,3 0-14 0,-4 0-3 31,1-3-1-31,-1 0 0 0,-3 0-10 0,0-4 0 0,0 1 0 0,0-4-11 16,0 1-6-16,-3-7-2 0,-1 1 0 0,1-1 0 15,-1-3-77-15,-3-3-15 0,0-3-3 0,-4-3-1 16,1-1-68-16,-4-5-13 0,0-4-4 16</inkml:trace>
  <inkml:trace contextRef="#ctx0" brushRef="#br0" timeOffset="-19602.75">31210 8196 2698 0,'4'16'76'0,"-4"-10"18"15,7-3-75-15,-4 6-19 0,4-2 0 0,4 2 0 0,3 4 134 0,4-4 23 16,-1 0 5-16,1 1 1 0,3 2-63 0,4-2-13 0,0-1-3 0,-4 1 0 31,3-4-40-31,1-3-8 0,3 0-1 0,-3-3-1 0,0 0-25 0,-4-3-9 0,-3 0 0 0,-1-3 9 31,1-1-37-31,-4 1-8 0,0-3-2 0,0-1 0 16,-3 1-90-16,-1-4-19 0,4 4-3 0,-6 3-1250 0</inkml:trace>
  <inkml:trace contextRef="#ctx0" brushRef="#br0" timeOffset="-12275.64">24028 9770 1967 0,'-4'16'56'0,"1"-10"12"0,3 3-55 0,-4 1-13 0,4-1 0 0,-3 0 0 16,3 1 72-16,0-4 12 0,-4 0 3 0,4-6 0 15,0 7 7-15,0-7 2 0,0 0 0 0,0 0 0 16,0 0 1-16,0 0 1 0,-3-7 0 0,-1 1 0 16,0-6-29-16,4-1-5 0,-7-3-2 0,4 1 0 15,-1-4-18-15,1-6-4 16,-4 0-1-16,0-7 0 0,-4 1-13 0,1-3-2 0,-1-4-1 0,-3 0 0 0,0 4-10 16,0-1-1-16,3 4-1 0,0 3 0 0,1 3-11 15,-1 3 12-15,1 0-12 0,3 3 12 0,0 3-12 0,3-3 0 16,-3 4 0-16,4-1 8 15,-1 4-8-15,0-4 0 0,4 0 0 0,0 0 0 16,0 4-16-16,4-4-6 0,3 1-1 0,0-4 0 0,0 3 23 0,0-3 0 16,7 4 0-16,0-4 0 15,4 3 0-15,-4 4 0 0,4 2 0 0,-1 1 0 16,5 2 0-16,-1 4 0 0,0 3-9 0,0 3 9 0,0 4-12 0,-3 2 4 16,0 4 8-16,-4 6-13 15,0-1-84-15,-4 1-17 0,1 3-3 0,0 0-1 0,-4-3-59 16,-4 0-12-16,4-4-3 0,-7 4-896 0</inkml:trace>
  <inkml:trace contextRef="#ctx0" brushRef="#br0" timeOffset="-11742.25">23897 9679 2649 0,'-3'6'58'0,"-1"0"12"0,1 1 2 0,3-1 4 0,0-6-61 0,0 0-15 15,0 6 0-15,7 1 0 0,-4-4 54 0,8 3 8 0,-4-3 2 0,3 0 0 0,1 0 0 0,3 1 0 16,0-4 0-16,4 0 0 0,-1 0-52 0,5-4-12 16,-1 1 0-16,4 0 0 0,-4 0 0 0,0 0 0 15,4-3 0-15,-4-4 0 0,0 1 0 0,0-1 0 0,-3 1 0 0,3 0 0 16,-4-4-17-16,1 4-7 0,0-4 0 0,-8 7-1 31,1-4-11-31,0 1-3 0,-1 0 0 0,-3 2 0 0,0 1 39 0,-3 3 0 16,-4 3 0-16,0 0 0 0,0 6 44 0,-4 4 16 15,-3 2 3-15,4 4 1 0,-8-1-9 16,4 4-2-16,0 0 0 0,0 3 0 16,0 0-15-16,3-3-3 15,-3 6-1-15,4-6 0 0,3 3 6 0,-4-7 0 0,4 4 1 0,4-3 0 16,-4-4-33-16,7-2-8 0,0-1 0 0,3 1 0 16,1-7 0-16,0 0 0 0,-1-3 0 0,4-3 0 0,0-4 0 15,4-2 0-15,-4-4 0 0,0 1 0 0,-3-7-12 0,3 7-4 16,-3-4 0-16,-4 0-1 0,3 1 17 0,-6 2 8 15,3 0-8-15,-4 4 12 0,-3-3-12 0,0 2 0 0,0 1 0 0,-3 2 0 16,-4-2 13-16,0 0-3 0,0-1-1 0,-8 4 0 31,5-3-9-31,-4 2 0 0,0 1 0 0,0 0 0 16,-1-1 0-16,1 4 0 0,0 0 0 0,4 3 0 0,-1 0 0 0,4 3 0 0,3 0 0 0,-3 1 0 31,7-4-100-31,0 0-23 0,0 0-4 0,4 6-1 16,-1 3 0-16,1-2 0 0,3-1 0 0,0 0 0 0,0 0 0 0,4 1-1 0,-1-4 0 0,1 3 0 15,3 0-101-15,-3 1-20 16</inkml:trace>
  <inkml:trace contextRef="#ctx0" brushRef="#br0" timeOffset="-11475.42">24652 9870 2880 0,'0'0'64'0,"0"0"12"0,0 0 4 0,0 0 0 0,-3 0-64 16,-4-3-16-16,3 0 0 0,-3 0 0 0,0-3 89 0,0-4 15 0,0 4 4 15,3-4 0 1,-3-2-57-16,0-1-11 0,0 1-3 0,0-1 0 0,0-2 8 0,3 2 2 0,1-3 0 0,-1 4 0 16,1-1-58-16,-1 4-11 0,1-1-2 0,3 1-1 15,0 0 25-15,3-1 0 0,-3 4 9 0,4 0-9 16,-1 3 11-16,4-1-11 0,-3 1 10 0,7-3-10 16,-4 6 0-16,3-3 8 0,1 3-8 0,-1 0 0 15,1 0 0-15,3 0 9 16,0 3-9-16,0-3 8 0,0 0 1 0,4 0 0 15,-4-3 0-15,0 3 0 0,4 0-9 0,-4 3 0 0,0-3 0 0,-3 3 0 16,3 0-49-16,-4 0-12 0,1 1-3 0,3 2-956 16,-3-6-191-16</inkml:trace>
  <inkml:trace contextRef="#ctx0" brushRef="#br0" timeOffset="-10009.62">25675 9663 2311 0,'0'0'51'0,"0"0"10"0,0 0 3 0,0 0 0 16,0 7-51-16,4-1-13 0,3 3 0 0,0 7 0 0,-4 0 66 0,4 6 10 16,0 3 3-16,4 0 0 0,0 3-7 0,-1 0-2 0,1 3 0 0,-1-5 0 15,4-1-6-15,-3-3-2 16,3 3 0-16,0-3 0 0,-3 0-10 0,-1-4-1 15,-2 1-1-15,2 3 0 0,-3-3-30 0,0-3-7 0,-3-7-1 0,-1 0 0 16,1-2 14-16,-4-7 2 0,0 0 1 0,0 0 0 16,0 0-13-16,-7-3-4 0,-4-4 0 0,-3 1 0 15,3-6-12-15,-6-1 0 0,-1-3 8 0,4-3-8 32,-4-2 0-32,1-5 0 0,-1 1 0 0,1 0 0 0,-5-3 0 0,5 0 0 15,-1 3 0-15,0-3 0 0,4 2 0 0,4 1 0 0,-4 0 0 0,7 3 0 16,3-3 11-16,1 3-11 0,6-3 12 0,1 0-12 31,3-3 0-31,3 3 0 0,4 0 0 0,4 0-12 0,0 0 36 0,3-1 7 16,3 5 1-16,5 2 1 0,-1 0-33 0,0 3 0 0,0 1 0 0,1 2 0 0,-5 4 0 15,1 2 0-15,-4 4 0 0,-3 6 0 16,-4 0 0-16,0 4 0 0,-7 5 0 0,0 1 0 16,-3-1 16-16,-1 7-3 0,-6 6-1 15,-4 3 0-15,0-2 1 0,-1-1 0 0,-2 0 0 0,-1 0 0 0,1-6-13 0,-4-1 0 16,-4 1 8-1,0-3-8-15,-3 0 0 0,4-4 0 0,-5-2 0 0,1-1-10 16,4 0-2-16,2-2 0 16,1-1 0-16,4-3 0 0,-1-3-11 15,4 3-2-15,4-3-1 0,3 0 0 0,0 0-10 0,0-6-1 0,7 0-1 0,0-1 0 16,3 1-4 0,4 0-1-16,0 0 0 0,1-1 0 0,2 1 19 0,1 0 4 0,-4-1 1 0,0 4 0 15,0-3 19-15,4 3-10 0,-4 0 10 0,4 0-8 0,-4-4 8 0,0 4 0 16,3 0 0-16,1 0 0 0,0-3 17 0,-1-1-1 15,1-2 0-15,0 3 0 0,-1 0-4 16,4-1-2-16,-3-2 0 0,0-1 0 16,-1 1 8-16,1 0 2 0,-4-1 0 0,0 1 0 0,-3-4-2 15,-1 1 0-15,1 2 0 0,0-2 0 16,-8-1-18-16,4 4-14 0,-3-1 2 0,-4 1 1 0,0 0 40 0,0 2 8 16,-4 4 2-16,-3 0 0 0,-3 3-18 15,2 3-3-15,-2 3-1 0,-1 7 0 0,1 0-3 0,-1 2-1 16,1 10 0-16,-1 0 0 0,4 4-5 0,0-1 0 15,3-3-8-15,1-3 12 0,3 0-12 0,0-3 0 0,3-4 0 16,1 1 0-16,-1 0 0 0,4-4 0 0,4 1 0 0,0-4 0 16,3-3 0-16,0 1 0 0,-4-4 0 0,8-3 0 31,0 0 0-31,-1-3 0 0,1 0 0 0,-4-7 0 0,0 1 0 0,0-1 0 16,-3-2 0-16,-1-1 0 0,-2 1 0 0,-1-1 0 0,-4-3 0 0,1 1 9 15,-1-1-9-15,-3 0 10 0,0 4-10 0,-3-4 10 0,-1 1-10 0,4-1 0 16,-3 3 9-16,-4-2-9 0,3 2 0 0,-3-3 0 15,3 4 0-15,-3 2 8 16,4-2-8-16,-4 3 8 0,3 2-8 0,1 1 8 16,3 0-8-16,0 6 8 0,0 0-8 0,0 0 8 15,0 0-8-15,7 0 0 0,0 0 0 0,3 3 0 0,-3 0 0 0,4 0 0 16,0 0 0-16,3 4 0 0,0-4 0 16,0 0 0-16,0 0 0 0,7 0 6 15,-3-3-43 1,0 3-7-16,-1 0-2 0,1 0 0 0,-4 1-85 15,4-1-17-15,-1 0-3 0,-3-3-1261 0</inkml:trace>
  <inkml:trace contextRef="#ctx0" brushRef="#br0" timeOffset="-9585.97">26797 9782 3020 0,'0'0'67'0,"0"0"13"0,0 0 4 0,0 0 0 0,0 0-68 0,0 0-16 16,0 0 0-16,0 0 0 0,0-6 90 0,0 0 14 16,0 0 4-16,0-1 0 0,-4-2-71 0,4-4-13 15,-3 1-4-15,-1-1 0 0,1-6-6 0,-4-6-2 16,-4-3 0-16,1 0 0 0,-1 0-12 0,-3-4 0 15,0-2 0-15,-4-4 0 0,8 1 13 0,-4 2 0 16,-1 4 0-16,-2-4 0 0,6 7-13 0,1 0 0 16,-1 6 0-16,4-3 0 15,0 3 0-15,-4 3 0 0,8 7 0 0,-1-1 0 16,4 4 0-16,0 2 0 0,4 1 0 0,-4 6 0 0,0 0 0 0,14-3 0 0,0 0 0 16,4 3 0-1,3 3 0-15,0-3 0 0,0 3 0 0,4 0 0 0,-4 0 0 0,0 0 0 16,0 1 0-16,1-1 0 0,-5 0 0 0,1 3 0 0,-4 0 0 15,4 1 0 17,-4 2-48-32,-4 0-13 0,-3 4-3 0,0-4 0 0,-3 4-51 0,-8 0-10 0,4 2-3 0,-7 1 0 15,0-4-102-15,-3 4-21 0,-1 0-4 0,-7-1-1 0</inkml:trace>
  <inkml:trace contextRef="#ctx0" brushRef="#br0" timeOffset="-8869.95">26596 9572 2307 0,'-4'7'51'0,"-3"5"10"0,4 1 3 0,-1-1 0 0,4-2-51 0,-3-1-13 15,3 0 0-15,3 1 0 0,1-1 104 0,3-2 17 16,3-1 4-16,1-3 1 0,3 3-51 0,0-3-11 0,4-3-1 0,3 0-1 0,-3-3-6 0,-1 0-2 16,5 0 0-16,-5-3 0 0,4-1-37 0,0-2-7 15,1-4-2-15,-5 4 0 0,4-3-8 0,1-1 0 16,2-3 0-16,-3 1 0 0,-3 2 0 0,3-3 0 16,-3 4 0-16,-4 2 0 0,-3-2 0 0,-1 2 0 31,-3 4 0-31,0 0 0 0,-3 0 0 0,-4 6 8 0,0 0-8 0,0 0 8 0,0 0 20 0,0 0 4 15,-4 3 1-15,-6 6 0 0,3 4 15 0,0-1 2 16,-4 4 1-16,0 6 0 16,1 0-15-16,3 0-4 0,0-3 0 15,3 3 0-15,1-4-19 0,3 1-4 0,3 0-1 0,1 0 0 16,-1-3-8-16,4-1 0 0,0-2 0 0,8-1 8 16,-5-2-8-16,4-1 0 0,4 0-12 0,-1-5 12 0,1-1-9 15,3-3 9-15,0-3 0 0,1-1 0 16,-5 1 0-16,1-6 0 0,0 3 8 0,-1-4-8 0,-3 1 0 0,-3-1 0 15,-4-2 0-15,0 3 0 16,0-1 0-16,-3 1 0 0,-1-1 0 0,-3-2 0 0,-3 2 0 0,-1 1 0 16,-3 0 0-16,0-1 0 0,-7 1 0 15,3-1 8-15,-3 4-8 0,-4 3 0 0,1-3 0 16,-1 3 0-16,4-1 0 0,0 4 0 0,0 0 0 0,0 4-10 0,3-1 0 0,4-3 0 31,7 0-43-31,-3 6-9 0,3-6-2 0,0 6 0 16,3 0 0-16,4 4 0 0,4-4 0 0,3 4 0 15,0-4-45-15,0 0-10 0,4 0-1 16,-4 1-1-16,3 2-11 0,-2 0-3 0,2 1 0 0,-3-1 0 0,0 1 76 0,1 2 15 16,-5-2 4-16,1 2 0 0,-1-2 28 0,4-1 12 0,-7 0-8 15,4 1 8-15,0-1 36 0,-4-3 13 16,0 1 3-16,0-1 0 0,-4-3 54 0,-3-3 11 16,4 3 3-16,-4-3 0 0,0 0-26 0,0 0-5 0,0 0-1 0,3-6 0 0,-3-3-19 0,-3-1-4 31,3-2-1-31,-4-4 0 0,4 3-19 0,-3-2-4 0,3-1-1 0,0-3 0 15,0 0-25-15,0 1-6 0,0-4-1 0,3 3 0 0,-3 0 7 0,4 7 1 32,3-1 0-32,0 0 0 0,-3 1-7 0,3 6-1 0,3-1 0 0,1 4 0 15,-1 0-8-15,1 6 0 0,-4-3 0 0,4 6 0 0,3 4 28 0,0-1 3 16,-4 4 1-16,4-1 0 16,1 1-20-16,2-1-3 0,-3 1-1 0,0 0 0 15,-3-1-8-15,0 1-12 0,-1-1 2 0,-3 1 1 16,4-4-69-16,-1 1-14 0,-3-1-2 0,4-3-1 15,-7 0-189-15,6-2-39 0,-10-4-7 16,0 0-2-16</inkml:trace>
  <inkml:trace contextRef="#ctx0" brushRef="#br0" timeOffset="-8136.01">27778 9883 2698 0,'-11'9'76'0,"4"-3"18"0,4 1-75 0,-4-4-19 15,-1 0 0-15,1 0 0 0,4 0 106 0,3-3 18 31,-7-3 3-31,7 3 1 0,0-6-61 0,0 0-12 0,0-4-3 0,3-2 0 16,-3-1-21-16,4 1-5 0,-1-4-1 0,1 0 0 16,3 0-37-16,-3-2-7 0,-1 2-1 0,4 0-1 15,-3 1 21-15,3 2 8 0,0-3 0 0,0 4 0 0,0-1-8 0,-4 4 0 16,4 0 0-16,0 2 0 0,-3-2 28 0,0 3 3 16,-1-4 1-1,4 7 0-15,-3-3-20 0,-1 6-3 0,-3 0-1 0,0 0 0 0,7 3 7 0,-7 3 1 16,4 7 0-16,-4-1 0 0,3 4-7 0,-3-4-1 15,-3 4 0-15,3 0 0 16,-4 0-8-16,4-4 0 0,0 1 0 0,0-1 0 0,0-2 0 16,0-1 0-16,4 0 0 0,-1-2 0 0,-3-7 0 0,4 0 0 15,3 0 0-15,0-4 0 0,4-2 0 0,-4-3 0 16,3 3 0-16,-3-4 0 0,4-2 0 0,-4 2-11 0,0-2 3 16,3 2 0-16,-2-2 8 0,-1 2 0 0,3-2 0 15,-3-1 0-15,4 4 0 16,-4 3 0-16,0-1 0 0,-4 4 0 0,-3 3 0 0,0 0 11 15,4 6-3-15,0 1 0 0,-4 5 20 0,-4-2 3 0,0 5 1 0,1 1 0 16,-4 0-20-16,0-1-3 0,0 1-1 0,3 3 0 16,-3-4-28-16,4-2-5 15,3 0-2-15,0-7 0 0,0 0 27 0,7 0 0 16,-4-2 0-16,4-4 0 0,0 0 0 0,0-7 0 0,4 1 0 0,3-3 0 16,-3-1 0-16,-1 4 0 0,1-4 0 0,3 4 0 0,0-3 0 0,-3 3 0 15,-1-1 0-15,1 4 0 16,-1 0 0-1,1 0 0-15,0 3 0 0,-4 3 0 0,0 0 0 0,0 3 0 0,0 1 0 16,-4 2 0-16,1 0 0 0,-1 4 0 0,-3 0 0 0,4 2 0 16,-4-2 0-16,0-1 0 0,0 4 0 0,0-3 0 15,0-1 0-15,3-2 0 0,-3-1 0 0,4-3 0 16,-4-6-210 0,0 0-37-16,0 0-7 0,0 0-2 0</inkml:trace>
  <inkml:trace contextRef="#ctx0" brushRef="#br0" timeOffset="-7962.2">28342 10030 3265 0,'-3'0'72'0,"-4"3"14"0,3-3 3 0,4 0 3 0,0 0-73 0,-3-6-19 16,-1 3 0-16,4-7 0 0,0 1 20 0,4-4 1 0,-1-2 0 0,1-1 0 15,3-6-21-15,-4 3 0 0,4-3 0 0,-3 0 0 16,-1 1-98-16,1-1-24 0,-4-4-5 0,0 1-1229 16</inkml:trace>
  <inkml:trace contextRef="#ctx0" brushRef="#br0" timeOffset="-7810.27">28233 9626 2269 0,'-11'6'64'0,"11"-6"15"0,0 0-63 0,0 0-16 15,-3 3 0-15,3-3 0 16,0 0 54-16,0 0 8 0,0 0 2 0,3 6 0 16,1 1-219-16,-1-1-43 0,8 6-9 0,-4 1-1 0</inkml:trace>
  <inkml:trace contextRef="#ctx0" brushRef="#br0" timeOffset="-7550.24">28547 9836 2504 0,'0'15'71'0,"0"-8"16"0,0-1-70 0,-4 0-17 15,1 0 0-15,3-6 0 0,0 0 107 0,0 0 17 0,0 0 4 16,0 0 1-16,0 0-1 0,0 0 0 0,0 0 0 0,0-6 0 16,0-3-102-16,3-1-26 0,-3-2 0 0,0-1 0 15,4 1 8-15,-4-4-8 0,3 0 0 0,-3 4 8 32,7-1-8-32,-3-2 0 0,-1 5 0 0,1 1 0 0,3-1 0 0,-3 7 0 0,-1-3 0 0,1 6 0 15,-4 0 0-15,0 0 0 0,7 3 0 0,-4 3 0 16,1 1 0-16,-1 2 0 0,-3 4 0 0,0-1 0 15,4 4 44-15,-4 0 16 0,0 5 3 0,-4 1 1 16,1 0-52-16,3 0-12 16,-4-3 0-16,4 0 0 0,0-3 0 0,0-7 0 15,0 4 0-15,4-7 0 0,-4-6-151 16,0 0-33-16,7-3-6 0,-4-4-2 16,4-2 52-16,0 0 9 0,0-7 3 0,4 0-649 15,-4 1-130-15</inkml:trace>
  <inkml:trace contextRef="#ctx0" brushRef="#br0" timeOffset="-7063.18">28773 9691 2168 0,'0'0'61'0,"0"7"15"0,-4 2-61 0,1 4-15 0,-5-1 0 0,5 7 0 0,-4 3 178 0,-4 0 33 16,1 0 6-16,3 6 2 0,0-3-73 0,3 3-14 31,1-2-4-31,3 2 0 0,-4-3-72 0,4 0-16 0,4-6-2 0,-1 0-1 16,4-1-25-16,4-5-4 0,-4-1-8 0,3-2 11 0,1-1-11 0,3-6 0 0,0 1 0 0,4-4-11 15,-4 0 11-15,-4-7-13 0,1 1 5 0,0-7 8 16,-4 1-16-16,0-1 5 0,-4-5 1 0,1 2 0 15,-1-3 0-15,1-3 0 0,-4 0 0 0,0-3 0 16,0 3-2-16,0-9-1 0,0 6 0 0,0 0 0 16,0 6 13-16,-4 0-11 0,4 6 11 0,0 4-10 15,-3 6 10-15,3 3 0 16,0 0 0-16,-4 12 8 0,4 7-8 0,0 3 0 16,-3 13 8-16,3 2-8 0,0 7 29 0,3 0 2 0,-3 6 0 0,4 0 0 15,-4 1-8-15,0 2-2 0,3 3 0 0,-3 4 0 16,0-4-8-16,4 1-1 0,-8-4-1 0,4 7 0 15,-3-4-11-15,-4 1 0 16,0-4 0-16,0 0 8 0,-4-9-8 0,4 0 0 16,-4-6 0-16,-3-4 8 15,-3-9-19-15,3-6-4 0,-4-6-1 0,0-7 0 0,-3-6 16 0,0-10 0 16,3-5 0-16,-3-10 0 0,4-4 13 0,-1-5 6 16,4-4 1-16,0-6 0 0,3-3 1 0,4 0 1 0,0 0 0 15,3-6 0-15,4 6-22 0,4 3 9 16,3 0-9-16,4 7 9 15,3 2-35-15,7 7-5 16,0 3-1-16,4 3 0 0,3 0 52 0,0 6 9 0,0 4 3 0,4-1 0 0,0 4-24 16,-4 2-8-16,-3 1 0 0,0 0 0 0,-8 3 0 0,1 3 0 0,-1 0 0 0,-2 0 0 31,-5 0-151-31,-3 0-29 0</inkml:trace>
  <inkml:trace contextRef="#ctx0" brushRef="#br0" timeOffset="-5614.62">29690 9660 1681 0,'0'0'36'0,"0"0"8"0,0 0 2 0,0-3 2 0,-4-3-38 0,4-1-10 16,0 1 0-16,0 0 0 0,-3 0 103 0,3-1 18 0,0-2 4 0,0 3 1 0,0-4-6 0,-4 4-2 15,4 0 0-15,-3-1 0 16,-1 1-24-16,1 3-5 0,-8 0-1 0,8 0 0 16,-5 0-3-16,1 3-1 0,-3 0 0 0,-1 3 0 15,-3 0-48-15,4 3-9 0,-1 4-3 0,0-1 0 16,1 7 13-16,-1-1 3 0,-3 4 0 0,7 0 0 0,-4 3-32 15,4-3-8-15,4 3 0 0,-4-3 0 0,3-1 0 0,4 1 0 32,-3-3 0-32,3-1 0 0,3-2 0 0,1 0 0 15,-1-7 0-15,4 0 0 0,-7-6 0 0,7 0 0 0,1-3 0 0,2 0 0 0,1-3 0 0,3-4 0 16,-4 1 0-16,1-4 0 16,3 1-24-16,0-1-7 0,0 1-1 0,-3-1 0 15,-4 1 32-15,4 2 13 0,-8 4-1 0,4-4 0 0,0 4-12 0,-3 0 0 0,-4 6 0 16,0 0 0-1,0 0 0-15,0 0 0 0,0 0 0 0,0 0 0 16,3 9 0-16,-3-2 0 0,0 2 0 0,0-3 0 16,0 4 0-16,0-1 0 0,0 0 0 0,0-2 0 15,4 2 0-15,-1-3 8 0,1 1-8 0,-1-1 0 0,-3-6 0 0,4 9 0 16,3-6 0-16,-4 4 0 0,4-7 0 0,1 0 0 0,-1 0 0 16,0-3 0-16,3-1 0 0,1 1 0 0,-1-6 0 0,1 3 0 15,-4-4 0-15,4 1 0 0,-1-1 0 0,-3-2 0 16,0-1 0-16,4 1 0 15,-4 2 0-15,0-2 0 0,0 2 0 0,0 1 0 0,0 0 0 16,0 2 0-16,0 4 13 0,0 0-3 0,0 0-1 16,0 3 0-16,1 0 7 0,2 3 0 15,-3 0 1-15,4 7 0 0,-4-1 0 0,0 0 0 16,0 7 0-16,3-3 0 0,-2 2 1 0,-1 1 0 16,3 0 0-16,-3 3 0 15,-3-1-6-15,3 1-2 0,0 0 0 0,-7 0 0 0,3 0-10 0,1-1 0 16,-4-2 0-16,0-3 8 0,0-4-32 0,0-3-8 0,0-6 0 0,0 0-1 31,0 0-101-31,0 0-20 0,0 0-4 0,0-6-1235 0</inkml:trace>
  <inkml:trace contextRef="#ctx0" brushRef="#br0" timeOffset="-4915.71">30900 9547 2362 0,'0'0'67'0,"0"0"15"0,-7-3-66 0,0 3-16 16,0 0 0-16,0 0 0 0,0 0 101 0,-4 3 17 16,0 0 3-16,4 4 1 0,-3-4-31 0,-1 3-7 0,4 0 0 0,-3 1-1 31,-1 2-29-31,0 0-6 0,1 1 0 0,-1 2-1 0,1 1-19 0,-1 3-3 16,0 2-1-16,1-2 0 0,3 3-8 0,0 3-1 0,7-3-1 0,-4 6 0 15,4 0-14-15,0 0 8 0,4 0-8 0,-1 0 0 16,1-6 0-16,3 0 0 15,0-4 0-15,0-2 0 0,0-4 0 0,4 1-10 0,-1-7 2 0,-3-3 0 16,4-3 8-16,-1-7-13 0,5 1 5 0,-8-7 8 16,3 1-13-16,-3-4 5 0,4 0 8 0,-4-3-13 0,0 3 13 0,0 0 0 0,0-3 0 0,0 4 0 15,-3-4 0-15,3 3 0 16,-4 3 0-16,4-3 0 0,-7 7 0 0,4-1 0 16,-4 4 0-16,0 3 0 0,0 6 0 0,0 0 0 15,0 0 8-15,0 0-8 0,3 12 0 0,1 1 0 0,-1-1 8 0,1 7-8 16,3-3 0-16,0 3 0 0,-3 2 0 0,3-2 0 31,0 0 8-31,-4 0-8 0,4 0 0 0,0 0 0 0,-3-4 0 0,3 1 0 16,0 0 0-16,3-4 0 15,-2 1-38 1,2-7-8-16,1 3-2 0,-1-6 0 0,1 1-67 0,3-8-13 0,0-2-4 0,0 0-708 16,0-7-141-16</inkml:trace>
  <inkml:trace contextRef="#ctx0" brushRef="#br0" timeOffset="-4701.06">31284 9591 2314 0,'0'0'51'0,"0"0"10"0,-3 6 3 0,-4 4 1 0,3-4-52 0,-3 0-13 0,0 4 0 0,0-1 0 0,0 1 99 0,0-1 17 16,0 4 3-16,3-4 1 0,-6 3-35 0,3 4-6 0,0-3-2 0,0 2 0 0,0 4-23 0,0-3-5 0,3 3-1 0,0 3 0 15,4-4-26-15,0 1-6 0,-3 0 0 0,6-3-1 16,1-1-15-16,0 1 0 0,3-6 0 0,0-1-10 31,0 0-20-31,3-6-4 0,1 1-1 0,-1-4 0 31,1 0-24-31,0-7-5 0,-1 4 0 0,4-3-1 0,0-3-80 0,-3 2-16 0,0-5-3 0,3-1-950 0</inkml:trace>
  <inkml:trace contextRef="#ctx0" brushRef="#br0" timeOffset="-4399.72">31545 9394 1724 0,'4'6'38'0,"-1"3"8"0,5-2 2 0,-5 5 0 0,4 4-39 0,0-1-9 16,0 1 0-16,0 3 0 15,0 3 172-15,0 0 32 0,0 0 6 0,0-3 2 0,1 3-58 0,-1 0-11 16,-4-1-3-16,1 1 0 15,-1 0-51-15,-3 0-10 0,4 0-3 0,-4 0 0 16,-4-3-28-16,4 0-7 0,0 3-1 0,-3 0 0 16,3-3-32-16,0-1-8 15,0 1 0-15,3-3 0 0,-3-4-30 0,0 1-8 0,4-4-2 0,-1-2 0 16,-3-7-38-16,0 0-8 0,0 0-2 0,0 0 0 31,4-7-57-31,-1 1-12 0,-3-3-3 0,0-4-990 0</inkml:trace>
  <inkml:trace contextRef="#ctx0" brushRef="#br0" timeOffset="-4142.15">31390 9782 2516 0,'0'0'56'0,"0"0"11"0,0 0 2 0,0 0 1 0,0 0-56 0,7-3-14 0,7 0 0 0,-3 0 0 15,3 0 80-15,-3 0 14 0,3 0 2 0,3-1 1 16,1-2-30-16,0 3-7 0,-1-3 0 0,-3 3-1 31,4 0-10-31,-4-4-1 0,-3 1-1 0,3 3 0 0,-4-3-27 0,5 2-4 0,-8-2-2 0,3 3 0 0,1 0-14 0,-4 0 0 16,0 3 0-16,3 0 0 16,-2 0-82-16,2 0-10 0,-3 6-1 0,4-3-1 31,-4 3-109-31,3 1-21 0,1-1-5 0,-4 0-1 0</inkml:trace>
  <inkml:trace contextRef="#ctx0" brushRef="#br0" timeOffset="-3947.5">31997 9958 2772 0,'3'6'61'0,"-3"1"13"0,0-7 2 0,4 6 1 0,-4-6-61 0,0 0-16 0,0 0 0 0,-4 6 0 15,1-3 63-15,-1-3 9 0,-6 0 3 0,3-3 0 0,-4-3-57 0,4 0-18 16,-3-1 10-16,-1-5-10 15,0-1-60-15,4 1-18 0,0-4-3 0,4-3-775 32,-4 0-156-32</inkml:trace>
  <inkml:trace contextRef="#ctx0" brushRef="#br0" timeOffset="-3843.88">31838 9447 2146 0,'-10'6'60'0,"10"-6"15"0,-4 10-60 0,1-4-15 15,-1 0 0-15,-3 0 0 0,7-6 17 0,0 0 1 0,0 0 0 0,0 7 0 32,0-7-85-32,0 0-17 0,0 0-3 0,0 0-773 0</inkml:trace>
  <inkml:trace contextRef="#ctx0" brushRef="#br0" timeOffset="-3379.27">32216 9648 2344 0,'0'12'67'0,"0"-6"13"0,-4 1-64 0,1 2-16 16,-1 0 0-16,4 1 0 16,-3-1 38-16,-4 1 4 15,3-1 1-15,-3 1 0 0,0 2 6 0,0-3 2 0,0 1 0 0,0-1 0 0,-4 1-3 0,4-4 0 16,0 3 0-16,0-2 0 0,-4-4 13 0,4 3 3 16,0-3 0-16,0 0 0 0,0 0-8 0,4 1-2 15,-4-1 0-15,3 0 0 0,4-3-32 0,0 0-6 16,0 3-2-16,0-3 0 0,0 9-14 0,4-2 0 0,-1-1 0 15,4 0 0-15,0 0 0 0,0 1 0 0,0-4 0 16,0 3 0 0,4 0 0-16,0-2 0 0,-1-1 0 0,4 0 0 0,0-3 0 0,0 0 0 0,1-3 0 0,-5 3 0 15,1-3 0-15,3-4 0 16,-4 1 0-16,1 0 0 0,-4-4 0 0,4 4 0 16,-8 0 0-16,4-4 0 15,-3 1 0-15,-1 0 0 0,-3-4 8 0,0 4-8 0,0-4 8 0,-3 1-8 16,-1 2 0-16,1-2 0 15,-1-1 11-15,-3 1-11 0,4-1 12 0,-4 4-12 0,-4-1 0 0,4 1 0 16,-4 2-10-16,4 4 10 0,0 0-13 0,0 0 5 16,0 0 8-1,0 3-13-15,7 0-52 16,0 0-11-16,-3 3-1 0,3-3-1 0,0 0-66 0,0 9-12 0,0-2-4 0,0 2 0 0,3 1-97 0,1-4-20 0,6 10-4 16,1-7-1-16</inkml:trace>
  <inkml:trace contextRef="#ctx0" brushRef="#br0" timeOffset="-3109.02">32413 9936 2426 0,'4'19'68'0,"-4"-13"16"0,0 4-67 0,0-4-17 16,-4 3 0-16,4-3 0 15,0-6 101-15,0 0 17 0,0 0 3 0,0 0 1 16,0 0-36-16,0 0-7 0,0-9-2 0,0 0 0 0,0-7-33 0,4-3-6 16,-1-3-2-16,4 0 0 0,0-3-8 0,0 0-1 15,1 0-1-15,-1 3 0 0,0 3-10 0,3 0-1 16,1 1-1-16,-4 2 0 0,0 0 8 0,3 4 2 15,-6 2 0-15,3 4 0 0,4-3-6 0,-4 2-1 16,3 4 0-16,-3-3 0 0,4 0-3 0,-4-1-1 0,4 1 0 0,-1 3 0 16,1 0 12-16,-1 3 3 0,1-3 0 0,-1 6 0 15,1 3-9-15,-4 4-2 0,0 5 0 0,-3 1 0 32,-1 3-12-32,-3 6-5 0,-7 6 0 0,-3 1 0 15,-1 2 0-15,-3 1 0 0,3-1 0 0,-3 1 0 0,-3-1 0 0,2-6 0 16,1-3 0-16,-3-3 0 15,3-3-38-15,3-6-7 0,0-4-2 0,4-3 0 16,7-6-148-16,0 0-29 0,7-25-7 0,8 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06T19:23:50.683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977 636 1263 0,'0'0'28'0,"0"0"5"0,0-6 2 0,0 0 1 0,0-1-36 0,0 1 0 0,0 3 0 0,0-3 0 16,0-4 110-16,0 4 15 0,0 0 3 0,0 3 1 15,0-4 51-15,0 1 9 0,0 3 3 0,0-3 0 16,0 2-103-16,-3-5-20 0,3 6-4 0,0 0-1 16,-7-3 30-16,7 2 6 15,-4-2 0-15,-3 3 1 0,4 0-59 0,-8 0-12 0,7 0-2 0,-6 3-1 16,-1 0 29-16,1 0 7 0,-1 0 1 0,0 6 0 0,1-3-36 0,-4 10-8 31,0-1 0-31,3 7-1 0,-3 0-5 0,-4 9-1 0,4-6 0 0,-7 9 0 16,7-3-5-16,3 7 0 0,-10-1-8 0,7 10 12 0,0-12-12 0,-4 5 11 15,4 1-11-15,4-4 10 16,-1-2 8-16,4-1 2 0,0 7 0 16,-4-7 0-16,8 7-20 0,-4-1 0 0,7-5 0 0,7 2 0 0,-4 1 0 0,8-4-11 0,0 4 2 0,-1-1 0 31,4 1 9-31,7-1 0 0,1-3 0 0,2 4 0 0,1-16 0 16,7-1 12-16,-8-2-2 0,12-10-1 15,-12 1-18-15,12-7-4 0,-1-7-1 0,0 1 0 0,0-10 14 0,1-2 0 16,6-1 0-16,-3-9 0 0,-7 6 0 0,-4-10 0 0,4 7 0 15,-11 0 0-15,3-3 0 0,-2 3 0 16,-8 0 8-16,-4 0-8 0,1 0 9 0,-8 3-1 0,8 0-8 16,-11 0 12-16,-7-3-4 0,3 3 0 0,-6 0-8 0,-1-6 12 15,-3 2-4-15,0 5 0 0,-4-1-8 0,1-7 12 32,-4 7-12-32,-4 0 8 0,4 4-8 0,-4-4 0 0,4 3 0 0,0 9 8 15,7-8-8-15,-8 5 0 0,8 1-9 0,0 2-5 0,4 1-1 0,-1-1 0 16,0 4 15-16,8-3 0 15,-8 2 0-15,11 4 0 0,-7-3-105 16,4-3-19-16,3 2-3 0,0 1-1 0,0 6 0 0,0 0 0 0,0 0 0 0,0 0-1126 31</inkml:trace>
  <inkml:trace contextRef="#ctx0" brushRef="#br0" timeOffset="526.13">1171 1257 1246 0,'0'0'35'0,"0"0"9"0,0 0-36 15,0 0-8-15,-7-3 0 0,7-3 0 0,0 6 141 0,-3 0 27 0,3 0 4 0,0-4 2 32,0 4-2-32,-7-3-1 0,7 3 0 0,0 0 0 0,-4-3-37 0,4 3-7 15,0 0-2-15,0 0 0 0,0 0-43 0,0 0-9 16,-7 3-1-16,7 4-1 0,0-4-15 0,7 6-2 0,-7 0-1 0,4 1 0 15,3 6-43-15,7-10-10 0,-11 6 0 0,15 1 0 0,-7 3 12 0,-4-7 4 16,10 4 0-16,-6-1 0 16,3 4 26-16,-4-7 6 0,1 4 0 0,3-1 1 15,-3 4-39-15,-1-7-10 0,-6 7 0 0,6 3 0 16,1-7 0-16,0 1 0 0,-8-1 0 16,8 4 0-16,-1-6-12 0,-6 5-5 0,3-2-1 0,3-1 0 15,-6-2-12-15,7 2-2 0,-8-5-1 0,4-1 0 16,-7-6-81-1,0 0-16-15,0 0-3 0,0 0-791 0,11-3-157 0</inkml:trace>
  <inkml:trace contextRef="#ctx0" brushRef="#br0" timeOffset="972.68">1824 1160 2404 0,'0'0'53'15,"0"0"11"-15,-7 6 3 0,3-3 0 0,-3 0-54 0,7-3-13 0,-3 3 0 0,3-3 0 16,0 0 100-16,0 0 16 0,0 0 4 0,0 0 1 0,0 0-37 0,0 0-7 16,0 0-1-16,3 7-1 0,4-4-42 0,-3 3-8 15,3-3-1-15,7-3-1 0,-3 3 4 0,-1-3 1 0,4 0 0 0,-3 4 0 32,-1-4-13-32,8 0-3 0,0 0 0 0,-1 3 0 0,1-3-12 15,-4 3 0-15,7 0 0 0,-10 0 0 16,6 0-36-16,1 0-14 0,-4 4-2 0,7-1-1 15,-6 0-122 1,-1-3-24-16,3 4-5 0,-3-7-991 0</inkml:trace>
  <inkml:trace contextRef="#ctx0" brushRef="#br0" timeOffset="2464">2413 812 1497 0,'0'0'32'0,"0"0"8"0,0-3 0 0,0-4 4 0,0 1-36 0,0 0-8 0,0-1 0 0,0 1 0 15,0 6 91-15,0-3 16 0,0 3 3 0,7-6 1 0,-7 0 7 0,0 6 2 32,0 0 0-32,0 0 0 0,0 0-25 0,0 0-5 0,0 0-1 0,0 0 0 0,0 0-20 0,0 0-4 15,0 0-1-15,4 3 0 16,-4 6 15-16,7 7 2 0,-4 3 1 0,4 3 0 0,-7 6-38 0,4 3-7 0,3 7-1 0,-4 12-1 31,1-3-2-31,3 3 0 0,-7-3 0 0,3 3 0 0,5-6-17 0,-5-3-4 16,-3 0-1-16,7 3 0 0,-7-10-11 0,4 1 10 15,-1-4-10-15,4-9 10 16,-7 6-10-16,0-12 0 0,0-1 0 0,0 1 0 16,0-10 8-16,0 4-8 0,0-4 0 0,-7-3 8 0,7 0-8 0,0-3 0 0,-3 0 0 0,-1 0 8 15,4-3-8-15,-7 0 0 0,7 0 0 0,0-3 0 16,0-4 0-16,0 7 0 0,7-3 0 0,-7-4 0 16,4 1 20-16,6 3 0 0,-6-4-1 0,3 4 0 15,3 0-19-15,-6-4 0 0,6 1 0 0,1 3 0 16,0 3-14-16,-1-4-6 15,-3 4-2-15,4 3 0 16,-1 0 22-16,-2 0 0 0,6 0 0 0,-11 3 0 0,8 0 13 0,-1 1 7 16,1-4 2-16,-1 3 0 0,1 0-22 0,-4 0 0 0,4 0 0 0,-1 3 0 0,8-6 0 15,-11 4 0-15,4 2 0 0,6-3 0 16,-3-3 0-16,0 3 0 16,1-3 0-16,2 0 0 0,-6-3 0 0,6 0-18 0,1-3 3 15,-4-1 1-15,7 1 22 0,-7 0 5 0,1-4 1 16,2 1 0-16,-3 3-14 0,-3-7 0 0,3 4 0 0,-3-4 0 15,-1 7 0-15,1-10 0 0,-8 7 0 0,4-4 0 16,-3 4 8-16,6 3-8 0,-10-7 0 0,0 4 0 0,4-1 8 16,-4 1-8-1,7 6 0-15,-7-4 0 0,-7-2 8 0,7 0-8 0,0 5 0 0,0-2 0 16,-4 3 0-16,4 0 0 0,-7-3 0 0,4 6 0 16,-1-3 8-16,-3 3-8 15,4 0 0-15,-8 0 0 0,4 0 9 0,0 3-9 0,0 0 8 16,3 6-8-16,-6-3 0 0,3 4 0 0,3 2 0 0,1-2 0 0,-4 6 0 0,3-4 0 0,4 4 0 0,-7-1 12 31,7 1-12-31,0 3 0 0,0-3-12 0,0-1 12 16,0 1 0-16,7 0 0 0,-7-4 0 0,11 4 0 15,-8-10-9-15,8 7 9 0,-8-4 0 0,8 0 0 0,0 4-8 0,3-7 8 16,-4-6 0-16,1 7 0 0,3-7-9 0,4 0 9 0,-8 0 0 0,8-4-9 16,-1 1 9-16,-2 0 0 15,-5-3 0-15,4-4-8 0,0 1 8 0,4 0 0 16,-7-4 0-16,3 7 0 0,-4-10 0 0,1 4 0 0,3-1 0 0,-10 4 0 31,6-7-29-31,-3 0-4 0,0 7-1 16,0 0 0-16,4-4-14 0,-1 4-2 0,1-4-1 0,-7 7 0 0,6-1-5 0,1-2 0 15,-8 3-1-15,4 0 0 0,0 2 29 0,0-2 7 0,-3 0 1 0,3 3 0 16,-7 3 20-16,0 0 0 0,4 0 0 0,-4 0 0 16,0-7 37-16,0 7 6 0,0 0 1 0,0 0 0 15,-4-9 9-15,4 9 3 0,-7 0 0 0,3 0 0 16,-3 6-20-16,0-3-3 0,7 4-1 15,-10-4 0-15,10 6-12 0,-7 1-2 0,3 2-1 0,-3 1 0 0,4 2-9 0,-1 1-8 32,4 3 9-32,0-7-9 0,-7 4 8 0,7 0-8 0,7-7 0 0,-7 7 0 15,0-7 0-15,4 4 0 0,-1-7 0 0,4 0 0 16,-3-2 0-16,3-4 0 0,-4 3 0 0,4-3 0 16,0-3 0-16,0-1 0 0,-3 1-8 0,3 0 8 15,-3-3 0-15,3-7 0 0,-7 4 0 0,0-4 0 0,3 4-10 16,1 3 10-16,3-10-8 0,-7 7 8 0,0-1 0 0,3 4-8 15,-3 0 8 1,0-4 0-16,0 4 0 0,0 6-8 0,0-6 8 0,0 6 0 0,0 0 0 16,0 0 0-16,0 0 0 0,0 0-8 0,0 0 8 0,7 3 0 0,-3 3 0 15,3 4 0-15,-4-1 0 16,4-6 0-16,0 6 0 0,1 1 0 16,-5-1 0-16,4 4 0 0,4-7 0 0,-8 3 0 0,1 1 0 0,3-1 0 0,3-2 0 0,-6 2 0 31,3-6 0-31,-3 3 8 0,3-2-8 0,0-1 0 15,-7-3 8-15,7 3-8 0,-7-3 10 0,3 3-10 0,4-3 14 0,-7 0-3 0,4-3-1 0,-1-3 0 16,1-1-10 0,-1 4 0-16,-3-9 0 0,0 2 0 0,4-2 0 0,-8-1 0 15,4 4 0-15,-3-7 0 0,3 3 0 0,-4 1 8 16,4 3-8-16,-3-7 0 0,3 3 0 0,0 1 0 0,0 5 0 16,0-5 0-16,3-1 0 0,-3 1 0 0,4 6 0 0,3-7 0 15,0 4 0-15,4 2 0 0,-8 1 0 16,4 0 0-16,7 3 0 0,-3 3 0 0,-1-3 0 0,1 3 0 0,3 3 0 15,-3-3 0-15,3 3 0 0,0 0 0 0,-4 0 0 0,5 0 0 16,-5 3 0-16,8-2 0 31,-11-1 0-31,11 3-11 0,-8 0 1 0,4-3 0 16,0 1-89-16,-3-1-17 0,3-3-4 0,-3 0-1336 0</inkml:trace>
  <inkml:trace contextRef="#ctx0" brushRef="#br0" timeOffset="3041.39">4025 1564 2366 0,'0'0'67'0,"0"0"15"0,-7 3-66 0,4-3-16 16,-4 0 0-16,3 3 0 16,1-3 136-16,-1 0 24 0,0-3 5 0,4 3 1 15,-3-3-82-15,3 0-16 0,-7-3-3 0,3 0-1 16,4-1-18-16,0 4-4 0,0-9-1 0,-7 5 0 15,7-2-14-15,0 0-3 0,0-1-1 0,7 4 0 0,-7-10-23 0,0 4 0 0,0-1 0 0,4 7 0 16,3-10 22-16,-7 7 0 16,3-7 0-16,5 7 0 0,-1-7-14 0,3 0-8 15,-3 4 8-15,4-7-8 0,-8 6 8 0,11-2-8 0,-7-1 10 16,4 7-10-16,3-1 32 0,-3 1 1 0,-1 3 0 16,1 6 0-16,3-4-33 0,-3 8 0 0,-4-1 0 15,3 3 0-15,1 6 0 0,-4 1 0 0,3 3 0 0,-2-1 0 31,2 1 0-31,-3 3 0 0,-3 0 0 0,3 3 0 16,-4-7 0-16,4 4 0 0,-3 0 0 0,-1 0 0 0,4-4 0 0,-3 1 0 0,-4-6 0 0,7 2 0 16,-7-3 0-16,4 1 0 0,-4-10 0 0,0 0 0 15,0 0-34-15,0 0-14 16,0 0-2-16,0 0-1 16,0 0-125-16,7-10-26 0,0 1-5 0,0 3-1 0</inkml:trace>
  <inkml:trace contextRef="#ctx0" brushRef="#br0" timeOffset="3239.11">4540 1542 3225 0,'0'0'71'0,"0"0"14"0,0 0 3 0,0 0 4 16,0 0-74-16,-3 0-18 0,3 0 0 0,0 0 0 0,0 0 48 0,-7 0 5 31,3-3 2-31,4 0 0 0,0-6-11 0,-7 2-3 0,7-2 0 0,0 0 0 15,-3-1-33-15,3-2-8 0,0 2 0 0,-7-2 0 16,3-4-49-16,0 3-12 0,4-2-3 0,-3-1 0 16,-1 4-153-16,1-7-31 0</inkml:trace>
  <inkml:trace contextRef="#ctx0" brushRef="#br0" timeOffset="3429.28">4456 1132 2880 0,'-7'3'64'0,"3"6"12"0,-3-6 4 0,0 0 0 0,3 0-64 0,4-3-16 0,0 0 0 0,0 7 0 0,0-7 26 0,4 6 2 0,-1 0 1 0,1-3 0 16,3 4-100-16,-3-4-20 0,3 6-4 0,0-6-1 31,0 1-125-31,3-1-26 0,1 6-5 0</inkml:trace>
  <inkml:trace contextRef="#ctx0" brushRef="#br0" timeOffset="3677.24">4657 1492 2455 0,'0'0'54'0,"0"3"11"0,-4 4 3 0,4-7 0 0,0 0-54 0,0 0-14 31,0 0 0-31,0 0 0 0,0 0 61 0,7-7 10 0,-3 1 1 16,3-7 1-16,0 1-7 0,3-1-2 0,-6 1 0 0,3-4 0 0,0 4-8 0,4-4-3 0,-4 7 0 16,3-7 0-1,-3 6-2-15,4-2-1 0,0 9 0 0,-4-10 0 16,3 7-13-16,4 3-2 0,-10 0-1 0,6 3 0 15,1-3-6-15,0 6 0 0,-8 0-1 0,4 0 0 0,0 3 4 0,0 7 1 16,-3-4 0-16,3 7 0 0,-4 0-20 0,4-1-3 0,-3 4-1 16,-4 3 0-1,3-3-8-15,1 6 0 0,-4-9 0 0,4-1 7 16,-1 4-33 0,1-6-5-16,-1-1-1 0,1 1 0 15,3-1-76-15,-7-12-16 0,0 0-4 0,3 0 0 0,-3 0-102 0,7-3-21 0,-3-6-4 0,3-1-1 0</inkml:trace>
  <inkml:trace contextRef="#ctx0" brushRef="#br0" timeOffset="4327.1">5076 1320 2624 0,'0'0'58'0,"-3"-3"12"0,-4-4 2 0,3 4 1 0,4 0-58 0,0 3-15 16,-7 0 0-16,4 0 0 0,3 0 111 0,-4 6 19 0,1-3 4 0,-4 13 1 16,7 0-108-16,0-7-27 15,0 1 0-15,-7 15 0 0,7-10 0 0,0-5 0 16,7 2 0-16,-7 4 0 0,0-7 108 0,3 7 16 0,1-3 3 0,3-1 1 15,3 1-97-15,-6-1-19 0,6-2-4 0,1-1-8 16,3-3 0-16,-3-6 0 0,3 3 0 0,4-3 0 0,-8-3 0 0,4 3 0 16,0-3-11-16,-3-3 11 15,-4-7 0-15,0 4 0 0,0 0 0 0,4-1 0 0,-8-2 0 0,1 2 0 16,-1-2 0-16,-3 2 0 16,0 4-31-16,0-7 1 0,-3 4 0 0,-1 0 0 0,4 2 19 15,-3-2 11-15,-4 9-12 0,7-6 12 16,-4 3 0-16,4 3 0 0,-7-7 0 0,7 7 0 0,0 0 0 0,0 0 0 15,0 0 0-15,0 0 0 0,0 10 0 0,4-4 8 32,3 3-8-32,0 4 0 0,-4 6 8 0,1-10-8 0,3 10 0 0,3 3 0 15,1 0 12-15,0 3-4 0,-1 0-8 0,4 6 12 0,-3-6 8 0,-4 10 0 0,3 3 1 0,1-1 0 32,-4 1-9-32,0 6-3 0,0-4 0 0,0 7 0 0,0-6 4 0,0 6 1 15,-7-3 0-15,4-3 0 0,-4 0-4 0,0-4-1 16,-4-2 0-16,-3-1 0 0,0-2-9 0,-3-4 0 0,-1-3 0 0,-10 0 0 15,7-9 0-15,-7-1 0 0,-1-2 0 0,5-7 3 16,-4-6-3-16,-1-3 0 16,-2-9 0-16,3-1 0 0,7-6-9 0,-8 3 9 15,8-5 0-15,-3 2-9 0,6-6 9 0,4 6 0 0,-4-9 0 0,4 6 0 16,4-7 0 0,3 7 0-16,0-9 0 0,3 9-8 0,4-9 8 0,4 9 0 15,-4-6 0-15,11 6 0 0,-4-3-22 0,7 0-2 0,0 3-1 0,-3 3 0 16,3-3 42-16,0 3 9 0,0 0 2 0,-3 4 0 15,3 2-45-15,0 4-9 0,-7-4-2 16,0 4 0-16,4 2 28 0,-7-2 0 0,-1 3 0 0,4 6 0 16,-3-3 0-16,-8-1 0 0,1-2 12 0,0 3-4 31,-4 3-166-31,-4-3-33 0</inkml:trace>
  <inkml:trace contextRef="#ctx0" brushRef="#br0" timeOffset="5182.92">1231 2000 759 0,'0'0'16'0,"0"0"4"0,0 0 1 0,0 3 1 0,-7 0-22 0,4 4 0 0,-4-4 0 0,3 0-333 15</inkml:trace>
  <inkml:trace contextRef="#ctx0" brushRef="#br0" timeOffset="5960.93">1185 2035 1414 0,'0'0'40'0,"0"0"9"0,0 0-39 0,0 0-10 0,0 0 0 0,-7-4 0 16,4 1 64-16,3 3 10 16,-11-3 2-16,1 3 1 0,6 0-57 0,-7 0-11 15,1 0-9-15,6 3 12 0,-6-3-12 0,-1 3 0 0,8 1 0 0,-8-1 0 0,4-3-12 0,4 3 12 16,3-3-10-16,0 0 10 15,0 0 8-15,0 0 7 0,0 0 1 0,0 0 1 16,10 0 50-16,4 3 9 0,0 0 3 0,7 0 0 16,4-3-24-16,0 3-5 0,7-3-1 0,-1 0 0 15,-2-3-23-15,13 0-5 16,-3-3-1-16,7 3 0 0,3 3-6 0,4-3-2 0,7-4 0 0,7 7 0 16,-4-12 12-16,8 5 3 0,7 1 0 0,6 0 0 0,-3-3 5 0,11 2 0 31,0 4 1-31,0-6 0 0,6 2-21 0,5 1-4 0,-1 0 0 0,4 0-8 15,0 2 10-15,-4 1-10 0,4-3 8 0,0 6-8 0,3 0 12 0,0 0-2 0,-3 3-1 16,0 0 0 0,-7 0 28-16,3 1 6 0,-3 2 1 0,0-3 0 15,6 3-20-15,-6 1-3 0,0-4-1 0,0 6 0 0,7-6-12 0,-11 0-8 0,0 1 8 0,-3-1-8 32,3-3 11-32,-3 6-3 0,-4-3 0 0,-3-3 0 15,-4 0-8-15,-7 0 0 0,-7 0 0 0,0 3 0 0,-7 0 0 0,-4 0 10 0,-13 1-10 0,-5-1 10 16,-9 0-10-16,-5 3 0 15,-6-3 0-15,-7 0 0 0,-4 1 0 0,-7-4 0 16,0 0-10-16,-14 6 10 0,-1 0 0 0,-13 0 0 0,-4-2 0 0,-10 2 0 16,-4 6 0-16,-3-5 0 0,-4 2 0 15,0 4 0-15,-14-4 0 0,0 3 12 0,-4-2-1 16,-3 2 0-16,-3 1-11 0,-4 3 0 0,-8-7 0 0,-2 7 0 31,-5-4-12-31,-2 4 3 0,-8 0 0 0,0-1 0 0,0 1 9 0,-7 3 0 16,4-4 0-16,0 4 0 0,-4 0 0 0,0 3 11 0,-4-6-3 0,1 3 0 15,0-4-8-15,3 7 0 16,-4-6 0-16,1 6 0 0,-1 0 0 0,8 0 0 16,-7 0 0-16,10 0 0 0,3 0 0 0,1 3 0 0,3-10 0 0,1 4 0 15,9-3 0-15,1-1 0 0,7 1 0 0,7 0 8 16,-4-7-8-16,8 1-14 0,10 2 3 16,0-2 1-16,7-1 34 0,7-6 6 15,7 3 2-15,4 1 0 0,10-4-32 0,1 0-18 0,2 0 2 0,12 0 1 16,10 0 15-16,0-3 8 0,0 0 0 0,10 0-8 0,15 0 12 0,0 0-4 15,10 0 0-15,7 0-8 16,8 0 14 0,17-3-4-16,3 3-1 0,12-3 0 0,-1-3-9 0,14 0 0 15,7-1 0-15,15 1 0 0,-1 6 0 0,8-9 0 0,10 2 0 0,3 1 0 16,4 3 0-16,0 0 8 0,11 3-8 0,3 0 8 0,4 3 4 0,-4 0 0 16,8 3 0-16,-5 1 0 0,8 2-1 0,-7 4 0 0,0 2 0 0,-1 4 0 31,5-3-77-31,-8 9-15 0,4 6-3 15</inkml:trace>
  <inkml:trace contextRef="#ctx0" brushRef="#br0" timeOffset="36705.97">953 4142 2552 0,'0'0'56'0,"0"0"12"0,0 0 3 0,0 0 0 0,0 0-57 0,0 0-14 0,0 0 0 0,0 0 0 31,0 0 127-31,0 0 22 0,0 0 5 0,0 6 1 0,0-6-124 0,3 6-31 16,4 0 0-16,-3-2 0 0,6 2 48 0,1-3 4 16,-1 0 1-16,4 0 0 15,1 0-38-15,2-3-15 0,-3 0 11 0,0 0-11 0,4 0 0 0,-4-3 0 0,7 3 0 0,-7 0 0 32,8-3-33-32,-8 0-13 0,7 3-2 0,-7-3-1 15,7 3-122-15,-7 3-24 0,18 0-5 16,-7-3 0-16</inkml:trace>
  <inkml:trace contextRef="#ctx0" brushRef="#br0" timeOffset="37730.12">1990 3997 1908 0,'0'0'42'0,"0"0"9"0,0 0 1 0,0 0 1 16,0 0-42-16,0 0-11 0,0 0 0 0,0 0 0 15,0 0 64-15,0 0 12 0,3 0 1 0,4 7 1 16,4 2 30-16,-1 0 5 0,-3 4 2 0,4 0 0 15,0 5-31-15,-1 1-5 0,1 3-2 0,3 3 0 16,-3 3-1-16,-1-6-1 0,1 3 0 0,-8 1 0 0,4-1-39 0,4 0-7 16,-8 0-1-16,8-3-1 0,-8 0-1 0,5 3 0 15,-5 0 0-15,4-6 0 0,-3-7-39 0,-4-2-8 32,3-1-2-32,-3-3 0 15,0-6-69-15,0 0-15 0,0 0-2 0,-3-6-791 0,-1-3-157 0</inkml:trace>
  <inkml:trace contextRef="#ctx0" brushRef="#br0" timeOffset="38073.46">1743 3941 2217 0,'-18'0'63'0,"15"0"13"0,-12 3-60 0,5-3-16 15,-1 3 0-15,1-3 0 0,-1 3 116 0,1 0 21 16,6-3 4-16,-7 4 1 15,8-1-62-15,3-3-13 0,0 0-3 0,0 0 0 0,0 0 8 0,0 0 0 16,3 3 1-16,8 0 0 0,3 0-65 0,0 0-8 0,7 0-13 0,1 1 3 16,-1-1 59-16,3 0 12 0,1 0 3 0,0 0 0 15,7-3-52-15,-8 0-12 0,12 0 0 0,-15 0 0 32,7 0 8-32,4-3 1 0,3 3 1 0,-3-3 0 0,3 0 0 0,0 3 0 15,-7-3 0-15,15-4 0 0,-15 4-10 0,7 0 8 16,-6 0-8-16,-1 3 8 0,-4-3 0 0,-2 0 0 0,-1 3 0 0,0 0 0 15,-7 0-8-15,0 3 0 16,-3-3 0-16,-1 3 0 0,1-3 0 0,-8 3 0 16,-3-3 0-16,0 0 12 0,0 0-12 0,0 6-12 0,0 1 2 0,-3-1 1 31,3 0-115-31,-7-3-24 0,3 4-4 0,-6-4-1220 16</inkml:trace>
  <inkml:trace contextRef="#ctx0" brushRef="#br0" timeOffset="38637.06">2000 4568 2649 0,'-10'9'58'0,"6"-5"12"0,-3 2 2 0,4-3 4 16,3-3-61-16,0 0-15 0,0 0 0 0,0 0 0 0,0 0 54 0,10 6 8 0,-6-3 2 0,6 1 0 31,4-4-8-31,8 0 0 0,-8-4-1 0,7 4 0 0,4-6-12 0,-4 3-3 16,3 0 0-16,1 0 0 0,-4 0-5 0,0-1-2 0,4 1 0 0,0 3 0 15,-4-3-33-15,4 0 0 0,-4 3 0 0,-4-3 0 16,5 0 0-16,-8 3 0 0,3 0 0 0,-3 3 0 16,1-3 58-16,2 0 5 15,-3 3 1-15,0-3 0 16,4 3-103-16,-4-3-20 0,-3 0-4 0,3 3-1 0,-4-3 0 0,1 3 0 15,0-3 0-15,-8 0 0 16,8-3-130-16,-8 3-26 0,-3 0-6 16,7-3-1-16,-7 3-21 0,0-3-5 0,4 0-1 0,-4 3 0 0,7-3 158 0,-7 3 32 0,0 0 7 0,0 0 1 0,0 0 76 0,0 6 16 15,0 0 4-15,0 4 0 0,0-4 124 16,0 0 24-16,-7 1 6 0,7-7 1 16,0 0-19-16,-4 6-3 0,4-6-1 0,0 0 0 15,0 0-51-15,0 0-10 0,-7 0-3 0,4-3 0 0,3-4-68 16,-4-2-15-16,4 0-2 0,-7-4-1 15,7 4 19-15,0-7 4 0,0 0 1 0,7 1 0 16,-3-1-22-16,-4 0-5 16,3 4-1-16,4-4 0 0,-3 3-26 0,3 1-6 0,4 3-1 0,-8-1 0 15,8 4 15-15,-1 0 0 0,1-1 0 0,-4 1 0 16,3 0 0-16,-3 3 0 0,4 3 9 0,3-3-9 16,-3-1 14-16,-1 4-3 0,1 0-1 0,3 0 0 0,-3 0 18 0,-1 4 4 15,-3-1 1-15,0 3 0 0,4 0-1 0,-8 7-1 0,8-4 0 0,0 4 0 16,-8 2-7-16,4 1 0 15,-7 0-1-15,4 3 0 0,-4-1-37 0,0-2-7 16,7 0-2-16,-7 3 0 0,0-7 23 0,0-3 0 0,0 1 0 0,0-1 0 31,0-2-107-31,0-7-17 0,0 0-3 0,0 0-1 16,0-10-153-16,3 1-31 0,4-16-7 0,-7-4-1 0</inkml:trace>
  <inkml:trace contextRef="#ctx0" brushRef="#br0" timeOffset="38923.42">2988 4204 2649 0,'0'0'58'0,"-7"7"12"0,3 2 2 0,4 0 4 0,0 4-61 0,0-1-15 0,0 4 0 0,4 3 0 16,3 0 54-16,-3-4 8 0,6 4 2 0,-6 0 0 16,3 0 12-16,3 3 2 0,-6 0 1 0,6-3 0 0,1 3-24 15,-7-4-5 1,6 1-1-16,-3 0 0 0,7 0-13 0,-10-3-2 0,6-1-1 0,1 1 0 15,0-4-18-15,-1 1-4 0,-6-4-1 0,6 1 0 0,-6-1 9 0,6-6 1 16,-3 4 1-16,-3-4 0 0,-4-3-37 0,0 0-7 16,0 0-1-16,0 0-1 15,0-3-31-15,0-4-7 0,-4 1-1 0,4-3 0 16,-7-1-82-16,4 1-17 16,-8-1-3-16,8-2-1112 0</inkml:trace>
  <inkml:trace contextRef="#ctx0" brushRef="#br0" timeOffset="39600.29">2896 4524 2340 0,'0'0'52'0,"0"0"10"0,0 0 2 0,0 0 1 0,0 0-52 0,0 0-13 0,4 3 0 0,3 0 0 0,0 1 72 0,4-4 11 0,-4 0 2 0,3-4 1 16,1 4-18-16,3-3-3 16,0 0-1-16,-3-3 0 0,3 0-3 0,3-1-1 0,-3 1 0 0,1 0 0 15,2 3-38-15,-3 0-8 0,0-1-2 0,1 1 0 16,2 3-12-16,-3 0-10 0,0 3 2 0,4 1 0 15,-4 2 8-15,0 0 0 0,4 0 0 0,-4 4 0 32,-3-4-56-32,3 3-5 0,0 1-2 0,3 2 0 15,-2 1 26-15,-1-4 5 0,3 1 0 0,-3-4 1 0,-3 3 31 0,0 1 0 0,-4-4 0 0,3 3 0 16,-3-2 21-16,4-4 7 0,-11-3 2 0,0 3 0 0,3 3 27 0,-3-6 6 16,0 0 1-16,0 0 0 15,0 0 24-15,-3 0 6 0,-4 0 1 0,-4 0 0 16,8-3-50-16,-11 0-9 0,3 0-3 0,0-7 0 31,1 4-33-31,-1-3 0 0,1-4 0 0,-1 1 0 0,4-1 0 0,-4 4 0 0,4-4 0 0,4 1 0 16,3 2 0-16,-7 4 0 0,7-3 0 0,0 2 0 0,0 1 0 0,7 0 0 0,-7 0 0 0,3-1 0 31,4 4 0-31,4-3 0 0,-4 3 0 0,4 0 0 16,6-4-22-16,-3 4-11 0,-3-3-3 0,7 3 0 15,-1-4 7-15,-3 4 1 0,8 0 0 0,-8 3 0 16,7-3-80-16,-7 0-16 0,0 6-4 0,4 0 0 15,-8 3 52-15,1 1 9 16,3-1 3-16,-3-3 0 0,-1 3 0 0,-6 1 0 0,6-1 0 0,-6-3 0 0,-4-3 51 16,0 0 13-16,7 3 0 0,-7-3 0 0,0 0 0 0,0 0 0 0,0 0 0 0,0 0 0 15,0 0 48 1,3 7 13-16,-3-7 3 0,7 9 0 0,-7-3 0 0,0 4 0 16,0-1 0-16,0 4 0 0,0-4 0 0,4 4 0 0,-4-1 0 0,0 4 0 15,0-1 0-15,0 1 0 16,3 0 0-16,1-4 0 0,0 1 0 0,-1-1 0 15,4-2 0-15,-3-1 0 0,3-3-52 0,0 1-12 16,3-4 0-16,8-3 0 0,-7 0 0 0,3 0 0 16,-4-3 0-16,4-4 0 0,0 1 0 0,-3 0 0 15,3 0 0-15,-3-4 0 0,-1 1 0 0,-3-1 0 16,4 1 0-16,-11-4 0 0,3 1 0 0,-6 3 0 0,3-4 0 0,-11 0 0 16,4 1 0-16,-7-1 0 15,0 1 0-15,-4 2 0 0,1-2 28 16,-4 2 4-16,7 4 0 0,-8-3 0 0,-2 3-32 0,6 2 0 0,0 1 0 0,1 0 0 15,3 3 0-15,3 0-10 0,0 3 2 0,8 0 0 16,3-3-115-16,0 0-22 0,0 0-5 0,0 0-1 0</inkml:trace>
  <inkml:trace contextRef="#ctx0" brushRef="#br0" timeOffset="41178.67">4029 4148 1728 0,'0'0'38'0,"0"0"8"0,0 0 2 0,0 0 0 32,0 0-39-32,7 3-9 0,-4 0 0 0,8 3 0 0,-8 1 156 0,4 2 28 0,4 4 7 0,-7 2 1 0,6 4-31 0,1 0-5 31,-8 0-2-31,8 3 0 0,-1 0-57 0,1 0-11 0,0-4-2 0,3 20-1 15,7-7-67-15,-21-18-16 0,10-1 0 0,-2 14 0 0,-1-8 0 0,-4-11 0 16,4 2 0-16,-3 0 0 16,3 1 70-16,-4-1 10 0,1 1 3 0,-1-4 0 15,1 3-67-15,-4-2-16 0,3-1 0 0,-3 0 0 16,0 0 0-16,0 1 0 0,0-7 0 0,-3 6 0 0,3-6 0 0,-7 0 0 31,0 0 0-31,-4 0 0 0,1-3 0 0,-5 0 0 0,5 0 0 0,-11-1 0 16,7-2 0-16,-4 3 0 0,0-3 0 0,8 3 0 0,-11 3 0 0,6-3 0 15,5-1 0 1,-4 8 0-16,3 2-11 0,1-3-5 0,-4 3-2 0,6 4 0 16,5-4 9-16,-8 6 9 0,11 1-13 0,-7 3 5 0,4-4 8 15,3 4 0-15,0-4 0 0,3 1 0 16,4 3 16-16,-7-4 8 0,4 1 1 0,3-1 1 16,-4-2-44-16,5-1-9 0,-1-3-1 0,3 4-1 0,1-4 29 0,-1-3 0 0,1 3-8 0,3-6 8 31,0 0 0-31,4 0 0 0,-1-6 0 0,19-10 0 0,-8 4 0 0,-14 3 0 15,0-1 0-15,4-2 0 0,-1-1 24 0,5-6 4 0,-8 0 0 0,3 1 1 32,-3-4-50-32,-3 0-11 0,0 0-1 0,-1 0-1 0,-3 0 20 0,0 3 4 15,-3 0 1-15,3 4 0 0,-7-1 9 0,3 3 0 0,-3 1 0 0,0 5 0 16,0 1 0-16,-3 3 0 0,3 3 0 0,0 3 0 16,-7 0 15-16,3 4-2 0,4 5 0 0,0 4 0 0,-3 0 12 0,3 2 3 15,0 1 0-15,0 0 0 16,0 3-28-16,3-3 0 0,-3 0 0 0,11 2 0 15,-11-2 8-15,10 0 0 0,-6-9 0 0,3 2 0 16,0 1-8-16,4-4 0 0,-4-3 0 0,3-3 0 0,-10-3 0 0,18 0 0 16,-7-3 0-16,3 0 0 15,3-3 0-15,-6-4 0 0,-1-2 0 0,5-1 0 16,-5-2 0-16,-6-4-9 0,6-3 9 0,-3 0-13 16,-3 3 13-16,6 0 0 0,-10 1 0 0,4 2 0 15,3 3-10-15,-7 1 1 0,4 2 0 0,-1 1 0 16,1 6 9-16,-4 3 0 0,0 0 0 15,0 0 0-15,0 0 0 0,3 6 12 0,1 7-2 0,3 2-1 16,-4 1-9-16,4 0 0 0,-7 3 0 0,4-4 0 0,3 4 0 16,0 0 0-16,0-4 0 0,4 4 0 0,-8-3 0 0,8-3 0 0,-1-1 0 0,4 4 0 31,-3-4 28-31,3-2 3 0,4-4 1 0,-8 0 0 16,1-3-52-16,3 1-9 0,0-4-3 0,-3 0 0 0,3-4 51 0,-14 4 9 15,10-3 3-15,1-3 0 0,0-3-31 0,-1-1 0 0,-6 1-11 0,6-1 11 16,-6 1-16-16,3 0 4 0,-4-4 0 0,4-3 1 15,-7 4-1-15,4-1-1 0,-1 1 0 0,1-4 0 16,0 3 13-16,-4-2 0 0,0-1 0 0,0 4 0 16,0-1-10-16,-4 0 1 15,0 1 0 1,4 3 0-16,-3-1 9 0,3 4 0 0,0 0 0 0,-4 2 0 0,4 8 0 0,0-4 12 16,-7 6-2-16,7-3-1 0,-3 3-9 0,3 1 0 0,-4 2 0 0,1 7 0 15,-1-4 0-15,1 7 0 0,-1 0 0 0,1 0 0 16,-1-4 19-16,4 4 1 0,0-6 1 0,0 2 0 15,0 4-33-15,0-6-8 0,0-1 0 0,0 4-1 16,4-7 41-16,-4 4 8 0,7-4 1 0,-4-2 1 16,4 2-30-16,0-6 0 0,0 0 0 0,-7-3 0 15,7 3 0-15,4-3 0 0,0 0 0 0,6 0 0 16,-6-6-23-16,3 3-4 0,-3-6-1 0,3 2 0 16,-4-2 28-1,1-1 0-15,3 1 0 0,-3 0 0 0,-1-4 0 0,1 4 0 16,-1-4 0-16,4 4 0 0,-3-4 0 0,-4 4 0 0,0-7 0 0,7 4 0 15,-7-1 15-15,4 0 8 0,-4-2 1 0,3 2 1 0,1-2-25 0,-4-1 0 16,0 3 0-16,-3-2 0 0,-1 2 8 0,1 1-8 0,3-1 8 0,-7 0-8 16,0 1 0-16,0 3 0 15,0-1 0-15,0 4 0 0,-7 3 0 16,3 0 0-16,4-1 0 0,-3 1 0 0,-1 3-23 16,1 3-3-16,-1 1-1 0,-3-1 0 15,4 3 47-15,3 0 10 0,-8 4 2 0,5-1 0 16,-1 4-24-16,4-1-8 0,-3-2 0 0,-1 5 0 0,4-2 0 0,0 2 0 15,0 1 0-15,-3 0 0 0,3 0 0 0,0-4 0 0,0 1 0 0,0-4 0 16,-4 0 0-16,4 1 0 0,0-1 0 0,-3-3 0 16,3 1 0-16,-4 2 0 15,4-6 0-15,0 4 0 0,0-7 0 0,0 3 0 0,0-3 0 0,0 6 0 16,0 0 0-16,4 1 0 0,-4-7 0 0,3 9 0 0,1-3 0 16,-1 4 0-16,1-4 0 0,3 0 0 15,4 4 0-15,-8-7 0 0,-3-3 0 0,7 6 0 16,-3-3 0-16,-4-3 0 0,7 3 0 0,-7-3 0 15,7 0-26-15,3-3-5 0,-3 3-1 0,0-3 0 16,0 0 52-16,-3-3 9 0,3 2 3 0,4-2 0 0,-8 0-32 16,4 0 0-16,-3-1 0 0,6 1 0 15,-6 3-22-15,3 0-7 0,4 0-2 0,-11 3 0 0,3-3 43 0,-3 3 9 32,7 0 2-32,-7 0 0 15,7 0-54-15,-7 0-10 0,11 0-3 0,-4 3 0 0,-4-6-50 0,-3 3-10 0,7 0-3 0,-7 0-1340 0</inkml:trace>
  <inkml:trace contextRef="#ctx0" brushRef="#br0" timeOffset="41745.91">5457 4145 2030 0,'0'0'57'0,"4"-7"14"0,0 4-57 0,-1-3-14 0,-3 6 0 0,0 0 0 32,0 0 208-32,0 0 38 0,0 0 8 0,0 0 2 0,4 6-94 0,3 7-18 0,-4-1-4 0,8 7-1 15,-8 3-69-15,4-3-14 0,-3 3-2 0,3 3-1 0,0 0-40 0,0 3-13 31,4-3 8-31,3 4-8 0,-4-4 13 0,4 6-1 16,4 0 0-16,-4-2 0 0,0-4-21 0,-3-3-5 0,3 0-1 0,-3-7 0 16,-1 1 15-1,-3-3 0-15,7-1 0 0,-10-6 0 0,-1 1 20 16,-3-7 8-16,0 0 0 0,0 0 1 0,0 0-29 0,0 0 0 0,-3-4 0 0,-1 1 0 16,-6-3 0-16,-1 0 0 0,-3 0 0 0,-4-1 0 15,-3 1 0-15,0 0 0 0,0 3 0 0,-7 3 0 16,10 0-24-16,-7 6-2 0,1 0 0 0,6 4 0 0,-3 2 42 0,3-3 9 15,8 4 2-15,-4 0 0 0,3-1-27 0,4 4 8 16,3-1-8-16,4 1 0 0,0-3 0 0,4-1 8 0,3 1-8 16,0-4 0-1,4 1-20-15,6-4-8 16,-6-3-3-16,6 0 0 0,5-6 48 0,-1 0 10 0,0 0 1 0,7-4 1 0,-3-2-29 0,0 0 0 0,-1-4 0 0,4 4 0 31,-13-4 0-31,6 4 8 0,-7-4-8 0,0 4 0 16,4-4-48-16,-8 4-12 0,-3 3-2 0,0-4-990 0,-3 1-199 0</inkml:trace>
  <inkml:trace contextRef="#ctx0" brushRef="#br0" timeOffset="42318.08">6622 4142 1552 0,'0'0'44'0,"-7"-4"10"0,7-2-43 0,-4 0-11 0,4 3 0 0,-3-3 0 16,-1-1 149-16,4 7 28 0,0 0 6 0,0 0 1 0,0 0-28 0,0 0-6 15,0 0-1-15,0 0 0 0,4 10-37 0,-1 2-8 16,-3 7-2-16,11 6 0 0,-11 0-28 0,3 7-6 0,4-1 0 0,0 3-1 16,0 1 5-16,-3 3 2 15,3-4 0-15,-4 4 0 0,1-4-58 0,0 4-16 0,-1-4 0 0,1 4 0 16,-1-7 17-16,-3-6-1 0,4-3-1 0,-4 0 0 15,3 0-15 1,-3-3 9-16,0 0-9 0,4-4 8 0,-4-2-8 0,0 0 0 16,3-4-12-16,-3-9 12 0,0 0-93 0,0 0-11 0,4-9-3 0,3-4 0 31,-4-3-59-31,4-2-12 0,-3-4-2 0,3 0-1078 0</inkml:trace>
  <inkml:trace contextRef="#ctx0" brushRef="#br0" timeOffset="42719.79">6957 4189 2649 0,'0'0'58'0,"0"0"12"0,-7 0 2 0,3 0 4 0,-3 0-61 0,4 0-15 32,-4 3 0-32,-4 0 0 0,4 3 105 0,-4 0 19 0,1 4 3 0,-4 2 1 15,0 4-52-15,6 0-9 0,-9-1-3 0,6 4 0 0,1 0 0 0,-1-3 0 0,1 3 0 0,-1 3 0 16,0-4-51-16,4 1-13 15,0-3 0-15,4-4 0 0,-1 4 0 16,4-7 0-16,0 1 0 0,4-1 0 16,-1-6 0-16,4 4 0 0,0-7 0 0,0 0 0 0,0 0 0 0,4-7 0 15,3 1 0-15,0-3 0 0,0-4 0 0,0 1 0 16,1-4 0-16,2-3 0 16,1-3 0-16,-4 3 0 0,-3 1 0 0,-1 2 0 0,1 0 0 0,-4 4 0 15,-4 2 0-15,8 1 0 0,-11 6 0 0,0 3 0 0,0 0 0 0,3 6 0 16,1 0 13-16,-1 7 0 0,1 6 0 0,-4-1 0 0,7 4 3 0,-3 0 1 15,-1 3 0-15,1-3 0 16,-1 7-17-16,1-4 0 0,3 3 0 0,-4 0 0 16,4 0-18-16,0-3-10 0,0 0-3 0,-3 1 0 15,3-4 50-15,0 3 9 0,-3-7 3 0,3 1 0 16,-4-3-31-16,1-4 0 0,3-2 0 0,-4-1 0 16,1 1-19-16,-1-4-9 0,-3-6-3 0,0 0 0 15,0 0 1 1,4-9 0-16,-1-1 0 0,1 1 0 15,-1-7-106-15,5-3-20 0,-5 0-5 0,4 1-768 0,-3-7-154 0</inkml:trace>
  <inkml:trace contextRef="#ctx0" brushRef="#br0" timeOffset="43211.69">7377 4145 2703 0,'0'0'60'0,"-7"3"12"0,3 0 2 0,-3 6 2 0,3 1-61 0,-6 2-15 0,3 4 0 0,-4 0 0 15,1 3 93-15,-1-4 16 0,-3 7 3 0,3-3 1 0,1 0-59 0,-1 0-12 16,-3-4-2-16,3 4-1 0,1-3-1 0,-1-1 0 0,4-2 0 0,-3 0 0 16,6-1 10-16,-3 1 3 0,4-4 0 0,3-3 0 15,0 1-41-15,0-4-10 0,3 3 0 0,1 0 0 16,3-3 0-16,3 4 0 0,-3-4 0 0,4 0 0 31,3-3-14-31,0 3-5 0,0 0-1 0,7 0 0 0,-3 0 20 0,0 1 0 0,-4-1 0 16,3 0 9-16,5 0 4 0,-5 3 1 0,1-3 0 0,-4 4 0 0,0 2 5 0,0 4 1 31,0 2 0-31,-3 1 0 0,-1 3-6 0,-2-4-1 16,-5 4 0-16,1-3 0 0,-4 0-13 0,0-1 0 0,-4 4 0 0,1-6 8 15,-5-1-8-15,1 4 0 0,-3-4 0 0,-1-2 0 16,1-4 0-16,-1-3 0 0,1 0 0 0,-1-6 0 0,0 0 0 0,4-3 0 16,-3-4 0-16,6 1 0 15,-3-7 0-15,4 4 0 0,-1-4 0 16,4-6 0-16,4 0 0 0,-1-3 0 0,1 0 0 0,3-3 0 0,3 6 0 0,1-3-8 15,-1 0 8-15,5 0 0 0,-1 0 0 0,-4-1 0 16,4 5 0-16,0-1 8 16,1 0-8-16,-5 0 0 0,1 0 0 0,-1 6 0 0,-3 7 0 0,0-1 0 15,1 7 0-15,-1 0 0 32,-4-6-61-32,1 2-9 0,3 4-2 0,-7 3 0 0,0 0-63 0,3 0-13 0,4 0-2 0,0 0-1 15,-7 0-135-15,7 0-27 0,-7 0-6 0,14-3-1 0</inkml:trace>
  <inkml:trace contextRef="#ctx0" brushRef="#br0" timeOffset="43591.98">7712 4186 2433 0,'0'0'53'0,"0"0"11"16,0 0 3-16,0 0 2 0,0 0-55 0,0 0-14 15,0 0 0-15,0 0 0 0,0 0 102 0,0 0 18 16,-4 6 3-16,1 3 1 0,-1-3 3 0,-3 7 1 0,4 0 0 0,-4 2 0 16,-1-2-103-16,1 2-25 0,-3 4 0 0,-1 3 0 15,1 0 56-15,-1 0 7 0,0-6 1 0,4 3 0 16,4-1-52-16,-1-2-12 0,1 0 0 0,-1-4 0 15,4 1 0-15,7-4 0 0,-3 1 0 0,3-7 0 16,0 3 0-16,4-6 0 0,-1-3 0 0,1 0 0 16,3-7 0-16,0 1 0 0,0-4 0 0,0-2 0 0,0-1 0 0,4 0 0 31,-4-6 0-31,-3 4 0 0,-1-4 0 0,1 3 0 0,-4 3 0 0,0 1 0 16,0-1 0-16,-3 6 0 0,-1 1 0 0,1 3 0 15,-4 6 0-15,0 0 0 0,0 0 0 0,0 0 0 16,3 6 0-16,1 7 0 0,-4 2 0 0,3 4 0 15,1 3 0-15,-4 3 0 0,3 0 0 0,1 3 0 0,-1-3 0 0,1 7 0 16,-1 2 0-16,1 1 0 0,-1-1 0 16,1 1 0-16,3-7 0 0,-4 3 0 15,5 1 28-15,-1-7 2 0,-4 3 1 0,4-3 0 16,0-6-50-16,0 0-9 0,0-7-3 0,-3 4 0 0,-1-10 31 0,1 1 0 16,-1-1 0-1,-3-6 0-15,0 0 0 0,4-10 0 0,0 1 0 16,-4-4-1064-16,0 1-208 0</inkml:trace>
  <inkml:trace contextRef="#ctx0" brushRef="#br0" timeOffset="46887.05">8583 4283 1720 0,'0'0'48'0,"0"-7"12"15,-3 1-48-15,3 3-12 0,0 3 0 0,0 0 0 0,0 0 166 0,0 0 30 31,0 0 7-31,0 0 1 0,0 0-56 0,0 0-10 0,0 0-2 0,0 6-1 16,0 4-73-16,0 2-14 0,3 4-4 0,1 0 0 0,-1 2-19 0,8 1-4 16,-4 3-1-16,0 3 0 15,3 0 9-15,-3 4 2 0,4 2 0 0,-4 0 0 16,0 4-15-16,4 2-4 0,-1-5 0 0,-3-4 0 0,4-3-12 0,-7-3 9 0,3 0-9 0,-4-3 8 31,4-4-8-31,-3-2 0 0,-1-4 0 0,1-2 8 16,-1-1-8-16,-3-6 0 0,0 0 0 0,0 0 8 0,0-6-8 0,-3-1 0 0,3-2 0 0,-4 0 0 15,1-1 0-15,3 1 0 16,-4-4 0-16,1 4 0 0,-4-7 0 0,7 4 0 16,-4-1 0-16,1 4 0 0,-1-1 0 15,4 1 0-15,-4-1 0 0,4 1 0 16,0 3 0-16,0-4 0 0,0 1 0 0,4 3 0 0,-4-4 0 0,7-2 0 16,-3-1 0-16,6 1 0 0,-3-4 0 0,4 7 0 15,-4-1 0-15,7 1 0 0,-3-1 0 0,3 1 0 16,0 0 0-16,3 5 0 0,-6 1 0 0,3 3 10 15,4 0-2-15,-4 3-8 0,0-3 17 0,0 7-3 0,0-1-1 16,0 6 0-16,-3-2 2 0,-4 2 0 0,0 4 0 0,0 3 0 31,-3-3 22-31,-1 2 5 0,-3 1 1 0,0 0 0 0,-3 0-35 0,-4-3-8 16,-1 2 0-16,1 1 0 0,-3 0 0 0,-1 0 0 0,1 0 0 0,-4-4 0 0,3 1 0 0,-3-4 0 31,0-2 0-31,3-1 0 0,-3-6-11 0,3 1-4 16,4-1-1-16,-3-6 0 0,3-1-21 0,0-2-5 0,0 0-1 0,3-4 0 15,4-2-71-15,0-1-14 0,7 1-4 0,-3-1 0 16,3-2-100-16,0 2-20 0,3-3-4 0,1 4 0 0</inkml:trace>
  <inkml:trace contextRef="#ctx0" brushRef="#br0" timeOffset="47446.66">9091 4537 2793 0,'0'0'61'0,"0"0"13"0,-7 3 2 0,4 6 4 0,-1-2-64 0,-3 2-16 0,7 3 0 0,-4 1 0 0,1 3 72 0,3-1 11 32,-4 1 2-32,4 3 1 0,4 0-37 0,-1-4-7 0,1 4-2 0,-1-3 0 15,5-4-18-15,-5 4-4 0,4-7-1 0,4 1 0 0,-1-4-6 0,1 0-2 16,-1-2 0-16,5 2 0 0,-5-6-9 0,4 0 0 0,0 0-12 0,-3-3 12 31,3-4 0-31,-3 1 0 0,3-3 0 0,-7 2 12 16,3-2-12-16,-3 0 0 0,0-4 0 0,1 1 0 0,-5-1 0 0,4 0 0 0,-3 4 0 0,-1 0 0 15,1-1 0-15,-1 1 0 0,-3-4 0 0,0 7 0 16,0 6 0-16,0 0 0 0,0 0 0 0,0 0 0 16,0 0 0-16,0 0 0 0,0 0 0 0,4 6 0 15,-1 7 0-15,4-1 0 0,0 1 0 0,0 6 0 16,4 0 0-16,0-1 0 16,-1 4 0-16,1 0 0 0,-4 6 0 0,3-2 0 15,1 5 0-15,0 3 0 0,-1-2 53 0,-3 2 9 16,-3-2 2-16,-1 2 0 0,1 1-52 0,-4-1-12 15,0-3 0-15,-4 1 0 0,-3-1 0 0,0-3 0 0,-3-3 0 0,-5 1 0 0,5-5 0 0,-8-2 0 16,4-3 0-16,-3-3 0 16,-1-4 0-16,0-3 0 0,-3-3 0 0,0-3 0 15,0-6 0-15,0 0 0 0,-4-7 0 0,0-2 0 16,4-1 0-16,3-3 0 0,-3-3 0 0,7 0 0 0,0 0 0 0,3-3 0 31,4 0 0-31,4 0 0 0,3 0 0 0,3 0 0 0,1 0 0 0,6-3 0 16,1-1 0-16,3 4 0 0,0 3 0 0,4-3 0 0,0 0 0 0,-4 6 0 15,3 0 0-15,-3 4 0 0,1-1 20 0,-1 4 0 32,-4 2 1-32,1 4 0 0,-1-4-21 0,-3 4 0 0,0 0 0 0,-7 6 0 15,0 0-63-15,0 0-17 0,0 0-3 0,15 0-1 16,-1 3-192 0,-7 0-40-16</inkml:trace>
  <inkml:trace contextRef="#ctx0" brushRef="#br0" timeOffset="48862.97">10139 4254 1958 0,'0'0'43'0,"0"0"9"0,0-6 1 0,0 0 3 16,0 3-45-16,0-3-11 0,-4 2 0 0,4 4 0 0,0-3 104 16,0 3 20-1,0-6 3-15,0 6 1 0,-3-3 0 0,3 3 0 0,0 0 0 0,0 0 0 16,0 0-52-16,-4-3-9 0,4 3-3 0,0 0 0 0,0 0 0 0,0 0 0 31,0 0 0-31,0 0 0 0,-3 0-51 0,3 0-13 16,-4 3 0-16,4-3 0 0,-3 3 54 0,3-3 8 15,-4 6 2-15,1-3 0 0,-1 4-52 0,4 2-12 0,-3 7 0 0,-1-4 0 0,4 1 0 0,0 3 0 16,0-1 0-16,-3 4 0 16,3 0 0-16,0-3 0 0,-4 2 0 0,4 1 0 15,0 3 0-15,0 0 0 0,0-6 0 16,0 3 0-16,0-1 12 15,4 1 0-15,-4 3 0 0,3 3 0 0,-3-3-12 0,4 3-16 0,-4 0 3 0,3 0 1 16,1 4 20-16,-1-4 5 0,1 0 1 0,-1-3 0 0,1-3-14 0,3-1 0 16,-4-5 0-16,4-1 0 0,0 1 0 0,0-4 0 15,1-2 0-15,-1-4 0 0,0-3 0 0,3 0 0 16,1-3 0-16,-1 0 0 16,1-1 0-16,3-2 0 0,-3-3 0 0,3-1 0 15,0 1 0-15,0-4 0 0,-3 1 0 0,3-1 0 0,0-2 0 16,-4 2 0-16,1-3 0 0,0 4 0 0,-1 2 0 0,1 1 0 0,-4 0 0 0,0 2 0 15,-4 4 0-15,-3 3 0 0,0 0 0 0,0 0 0 16,0 0 0-16,0 0 8 16,7 10-8-16,-3-1 0 0,3 4 0 0,-3-1 0 0,3 4 0 0,0-1 0 15,0 1 0-15,-4 0 0 16,4-4 0-16,4-2 0 0,-4-1-10 0,4-3-5 16,-1 4-1-16,4-4 0 15,-3 4 16-15,-1-7 0 0,1 0 0 0,3-3 0 0,0-3 0 16,0 0 0-16,4-4 0 0,-4-2 0 0,4-1 0 0,-4 1 0 0,3-4 0 0,-2 1 0 0,-5-4 0 0,1 4 0 31,-1-1 0-31,-3 1 0 0,0-4 23 0,-3 0 7 16,-1 1 2-16,1 2 0 0,-8-3-24 0,1 4-8 0,-1-7 0 0,-3 0 0 15,-3-3 0-15,-1 0 0 0,-3 4 0 0,0-1 0 0,0-3 0 0,0 0 0 32,-4 3 0-32,4 0 0 0,0-3 0 0,0 7 0 0,0-1 0 0,3 3 0 15,0 1 0-15,1-1 0 0,3 7 0 0,0 0 0 16,7 6-26-16,0 0-5 0,0 0-1 0,0 9 0 15,3 1-76 1,4 2-16-16,-3 4-4 0,3 3 0 0,4-4-51 0,-1 7-10 0,4-6-3 0,-3 3 0 16</inkml:trace>
  <inkml:trace contextRef="#ctx0" brushRef="#br0" timeOffset="49345.01">11028 4612 2419 0,'0'0'53'0,"0"0"11"0,-4 0 3 0,4 0 1 16,-7 0-55-16,0 0-13 0,7 0 0 0,-3 3 0 0,-4 0 104 0,3 3 19 0,-3 4 3 0,0-1 1 15,0 4-47-15,0 3-8 0,0-1-3 0,0 4 0 16,0 0-15-16,3-3-3 0,-3 2-1 0,0-2 0 16,4-3-14-16,-1-1-4 0,4 1 0 0,0-4 0 31,0-3-18-31,4 1-4 0,-4-7-1 0,3 6 0 0,4-3-9 0,0-3 0 15,0 0 0-15,0-3 0 0,0-3 0 0,0-1 0 0,0-2-9 0,4-4 9 16,-4 1 0-16,0-7-12 16,0 3 12-16,4-2-10 0,-8-1 10 0,4 3-10 15,-3 0 10-15,-1 4-10 0,1 2 10 0,-4 1 0 0,3 0 0 16,-3-1-8-16,0 4 8 0,0 0 0 16,0 6 0-16,0 0 0 0,0 0 12 0,0 0-1 0,0 0-1 0,0 0 0 15,4 6 4-15,-4 3 1 0,0 1 0 0,4 2 0 16,-1 1-3-16,1-1-1 0,-1 1 0 0,4 3 0 15,-3-1 0-15,3 1 0 0,0-4 0 16,0 1 0-16,0 0-11 0,0-1 10 0,4 1-10 16,-4-7 10-16,3 0-10 0,-3 0 0 0,0 4 0 0,4-4 8 15,-1-3-8-15,-2 0-9 0,2-3 9 0,-3 0-13 16,4 0-70-16,-4-3-13 0,0 0-4 0,0-3 0 16,-4-4-70-16,5 1-14 0,-5-4-4 0,4 1-1051 15</inkml:trace>
  <inkml:trace contextRef="#ctx0" brushRef="#br0" timeOffset="49556.38">11321 4430 2278 0,'0'0'50'0,"0"0"10"0,0 0 3 0,0 0 1 0,3 6-51 0,1 1-13 16,-4 2 0-16,3 0 0 0,1-2 119 0,-1 5 21 15,4-2 4-15,-3 5 0 0,3 1-35 0,-4 0-7 0,5-1-2 0,-1 4 0 16,0 3-28-16,-4-3-7 0,4 0-1 0,0 3 0 15,0-3-24-15,0-4-6 0,0 4-1 0,0-3 0 0,1-4-17 16,-1 4-3 0,-4-4-1-16,4-2 0 0,0-1-12 0,-3-2 0 0,3-4-9 0,-4 3 9 15,1-3-67-15,3 0-7 0,-7-3-2 0,0 0 0 32,0 0-76-32,0 0-16 0,0 0-4 0,0 0 0 15,0 0-116-15,0 0-24 0,11-15-5 0,-11 2-1 0</inkml:trace>
  <inkml:trace contextRef="#ctx0" brushRef="#br0" timeOffset="49840.84">11169 4775 2649 0,'0'0'58'0,"0"0"12"0,0 0 2 0,0 0 4 0,0 0-61 0,0 0-15 0,3-3 0 0,5 0 0 0,-1 0 105 0,-4-1 19 15,4 1 3-15,4 3 1 0,-1-3-85 0,1 3-17 0,0 0-3 0,3 0-1 16,0-3 18-16,0 3 3 0,0-3 1 0,0 3 0 16,0-3-8-16,0 0-2 0,0 0 0 0,1-1 0 15,2 1-11-15,-6 0-3 16,-1 0 0-16,1-3 0 0,-1 3-10 0,5 3-2 0,-5-4-8 0,1 4 12 16,3 0-12-16,0 0 9 15,-3 4-9-15,3-1 8 16,-4 0-8-16,1 0 0 0,-1 0 0 0,1 3-11 15,0-2-42-15,-4 2-9 0,3 0-2 16,1-3 0-16,-4 3-101 0,3-6-21 0,-2 0-4 0</inkml:trace>
  <inkml:trace contextRef="#ctx0" brushRef="#br0" timeOffset="50107.7">11825 4841 2702 0,'0'0'76'0,"0"0"18"0,0 0-75 0,0 0-19 0,0 0 0 0,4-6 0 0,-4 2 135 0,0-2 23 31,0 0 5-31,-4 0 1 0,4-1-48 0,-3-2-10 0,-1-4-2 0,1 4 0 16,-8-4-83-16,4-2-21 0,-4-4 0 0,1-3 0 0,-4 0 15 0,0-3-2 15,-1-3 0-15,-2 3 0 0,3 0-13 0,-4 3-18 0,0 0 4 16,4 3 1-16,0 3 13 0,0-3 0 0,3 7 0 0,1-1 0 16,-1 4 0-1,4 6 0-15,4 0 0 0,-4-1 0 31,3 4-108-31,4 0-18 0,0 0-4 0,0 0-1 0,0 0-113 0,11 4-22 0,-4-1-5 0,3 3-1 16</inkml:trace>
  <inkml:trace contextRef="#ctx0" brushRef="#br0" timeOffset="50456.84">11991 4471 2508 0,'-7'16'71'0,"3"-10"16"0,1 3-70 0,-1 4-17 16,-3-4 0-16,4 7 0 0,-4 0 118 0,0-1 20 0,0 1 4 0,-1 6 1 0,1-7-75 0,0 4-16 31,-3 0-2-31,3-3-1 0,0 3 18 0,0-7 3 16,3 1 1-16,1-4 0 0,-1-3-11 0,4-6-3 15,0 0 0-15,0 0 0 0,0 0-45 0,0 0-12 16,0 0 0-16,0 0 0 0,0-6 0 0,4 0 0 0,-4 0 0 0,0-4 0 0,3 1 0 0,-3-1 0 31,4 1 0-31,3 0 0 0,-4-1 0 0,4 7 0 0,-3-3 0 16,-1 3 0-16,4-4 0 0,0 1 0 0,0 3 0 0,1 0 0 15,2 3 0-15,1-3 0 0,-1 3 0 0,1 3 0 0,-4-3 0 0,4 3 0 32,-1 0 0-32,1 3 0 0,-4 1 0 0,0 2 0 0,0 0 0 0,0 1 0 15,-4-1 0-15,1 4 0 0,-1-1 0 0,1 4 0 16,-4-3 0-16,4-1 0 0,-4 1 0 0,-4 2 0 0,4-2 27 0,0-4 3 16,-4 1 1-16,4-1 0 15,0-9-50-15,0 0-9 0,0 0-3 0,0 0 0 16,0 0-47-16,0 0-10 0,0 0-1 0,0 0-1 15,0 0-112-15,11-3-22 0,-4 0-5 0,0 3-984 0</inkml:trace>
  <inkml:trace contextRef="#ctx0" brushRef="#br0" timeOffset="50751.56">12270 4825 2649 0,'0'0'58'0,"0"0"12"0,0 0 2 0,0 0 4 0,0 0-61 0,0 0-15 0,0 0 0 0,7 3 0 0,-7-3 105 0,3 3 19 0,-3-3 3 16,0 0 1-16,7-3-52 0,-7 3-9 0,4-6-3 0,-1 0 0 15,1-1-51-15,-4-2-13 0,0 0 0 0,0-4 0 16,-4 1 0-16,1-4 0 0,-4 0 0 0,3-3 0 31,-3-3-100-31,0-3-22 0,-3 0-5 0,-1 0-1 16,0 3 0-16,4 0 0 0,0 7 0 0,0-4 0 16,4 6 52-16,-4 4 9 0,0 3 3 0,-1-1 0 0,5 1 102 0,-1 3 21 15,1 3 4-15,3 0 1 0,0 0 0 0,0 0 0 16,0 0 0-16,0 0 0 0,0 0-52 0,0 0-12 0,0 6 0 0,0-6 0 15,0 3 0-15,3 4 0 0,-3-7 0 0,4 6 0 0,-1 3 0 0,1 1 0 32,3 2 0-32,-3 1 0 0,3-1-15 0,-4-2-5 15,4-1-2-15,0 4 0 0,0 2-150 0,4-2-29 0</inkml:trace>
  <inkml:trace contextRef="#ctx0" brushRef="#br0" timeOffset="51038">12375 4809 2649 0,'0'0'58'0,"4"7"12"0,-4-1 2 0,0-6 4 0,0 0-61 0,0 0-15 15,0 0 0-15,0 0 0 0,0 0 103 0,4-3 17 16,-1-3 4-16,-3-1 1 0,4 1-53 0,-1-3-10 0,-3-1-2 0,4 1-1 16,-4-1-23-16,3-2-4 0,1-1 0 0,-1 4-1 15,1-4-8-15,-1 1-2 0,4 2 0 0,0 1 0 32,0 0-1-32,0-1-1 0,-3 4 0 0,7 0 0 0,-4-1-3 0,0 1 0 15,0 3 0-15,3 0 0 0,-3 3-24 0,0 3-6 0,4 0-1 0,-4 3 0 16,-3 4 15-16,3-1 0 0,-4 4 0 0,1-1 0 15,-1 7 0-15,1 0 0 16,-4 0 0-16,3 0 0 0,-3-4 0 0,4 1 0 16,-4-4 0-16,0 1 0 0,-4 0 23 0,4-1 7 0,4-2 2 0,-4-1 0 31,0 0-103-31,3-2-20 0,-3-4-4 16,0-3-1-16,0 0-128 0,0 0-25 0,4-7-6 0</inkml:trace>
  <inkml:trace contextRef="#ctx0" brushRef="#br0" timeOffset="51555.13">12834 4590 1267 0,'0'0'28'0,"0"0"5"0,0 0 2 0,0 0 1 15,4-3-36-15,-4 3 0 0,0 0 0 0,3-6 0 0,1-1 58 0,-4 7 5 0,0 0 1 0,0 0 0 32,0 0 17-32,-4-3 4 0,1 0 1 0,3 3 0 0,-4-6 118 0,4 6 24 15,-3 0 5-15,3 0 1 0,-8 3-34 0,5-3-6 16,-4 3-2-16,3 0 0 0,1 0-102 0,-4 0-21 0,3 4-4 0,1-1-1 31,-1 0-51-31,1 1-13 0,-1 2 0 0,1-3 0 0,3-3 0 0,-4 4 0 16,1 2 0-16,3-3 0 0,-4 1 0 0,4-4 0 0,0-3 0 0,0 0 0 31,4 6 0-31,-4-6 0 0,3 6 0 0,4-6 0 0,-3 0 0 0,6 0 0 16,1 0 0-16,-1 0 0 0,1 0 0 0,0 0 0 15,3 0 0-15,3 0 0 0,-3 0 0 0,1 0 0 0,-1 0 0 0,0 3 0 16,0 1 0-16,-4 2 0 0,1 0 0 0,0 7 0 16,-1-4 0-16,1 0 0 0,-4 4 0 15,0 0 0-15,0-1 28 0,-3 4 4 0,-4-1 0 0,0 1 0 31,-4 0-52-31,-3-1-9 0,-4 4-3 0,1 0 0 0,-4-6 32 0,0 2 0 0,-1 1 0 0,-2-3 0 16,3-4 0-16,0 0 0 0,-1-2 0 0,1-1 0 0,0-3 0 0,4 0 0 16,3-3 0-16,0 0 0 15,7 0 0-15,-4-3 0 0,0 0 11 0,4-3-3 16,4-1-217-16,0 1-43 0,3-13-9 0,0 10-2 0</inkml:trace>
  <inkml:trace contextRef="#ctx0" brushRef="#br0" timeOffset="62904.28">953 6199 2700 0,'0'0'60'0,"0"0"12"0,-8 3 2 0,5 0 1 0,-1 0-60 0,4-3-15 0,-10 3 0 0,10-3 0 31,0 0 88-31,0 0 14 0,0 0 3 0,0 0 1 16,0 0-44-16,0 0-9 0,0 0-1 0,10 3-1 0,-6 0-24 0,7 0-5 16,-1 1-1-16,4-1 0 0,-3 0 35 0,10 0 6 0,-7 0 2 0,11 0 0 15,-1-3-53-15,8 3-11 0,-7 1 0 0,7-1 0 16,-8 0 0 0,1 0 16-16,0 0-3 0,-1 0-1 0,-6-3 0 0,7 3-1 15,-11 1 0-15,0-4 0 0,4 0-2 0,-8 0 0 0,4 3 0 0,-3-3 0 16,-1 0-9-16,5 0 0 0,-5 0 0 0,1 0 8 31,-1 3-8-31,-3 0 0 0,0-3 0 0,-7 0 0 16,0 0-26-16,0 0-4 0,0 0-1 0,0 0 0 0,0 0 31 0,0 0 0 0,0 0 0 0,0 0 0 31,0 0-211-31,0 0-36 0,0 0-7 0,0 0-2 0</inkml:trace>
  <inkml:trace contextRef="#ctx0" brushRef="#br0" timeOffset="99799">2371 6023 1780 0,'0'0'50'0,"0"0"12"0,0 0-50 0,0 0-12 31,0-6 0-31,0-1 0 0,0-2 108 0,0 3 18 0,0-4 4 0,0 4 1 16,0-3-3-16,0-1 0 0,0 1 0 0,0 3 0 0,0-4-61 0,0 4-13 31,0-4-2-31,0 1-1 0,0 3 21 0,-7-4 4 0,3 4 0 0,4 0 1 16,-7 0-61-16,4-1-16 0,-5 1 0 0,5 0 0 0,-8 3 54 0,8-1 8 0,-8 1 2 0,1 3 0 15,3 0-52-15,0 0-12 16,-4 0 0-16,0 7 0 0,1-4 0 0,-1 6 0 16,1 1 0-16,-1 2 0 0,-3 4 54 0,0 3 8 15,3 6 2-15,-10 3 0 0,7 0-52 0,0 0-12 0,-4 4 0 0,4-1 0 16,0 4 0-16,3-4 0 0,1 3 0 0,-4 4 0 16,7-3-16-16,3-1-5 0,4 4-2 0,-7-1 0 15,14-2 37 1,-7-1 7-16,11-2 2 0,-8-4 0 0,8-3-23 0,-1 0 0 15,5-3 0-15,-1 0 0 0,3-3 0 0,-3-1 0 0,8-2 0 0,-8-3 0 16,0-1 0-16,3-5 0 0,-2-1 0 0,6-3 0 16,-7-3 0-16,0 0 0 0,4-6 0 15,-1-1 0-15,1-2 0 0,-1 0 0 16,1-4 0-16,-7 0 0 0,3 1 0 0,-4-1 0 0,1-2 0 0,-4-1 0 0,0 0 0 0,-3 1 0 16,3-4 0-16,-7 3 0 15,0 1 0-15,0-7 0 0,0 3 0 0,0 0 0 16,-7 0 0-16,7 3 0 0,-4 1 0 0,4 2 0 15,-7 1-18-15,3-1-8 16,1 4-2-16,-4-1 0 0,7 1 45 0,-4 3 9 0,4-1 2 0,-7 4 0 16,7-3-43-16,0 6-8 0,0 0-1 0,0 0-1 15,0 0 25-15,0 0-8 0,0 0 8 0,7 9 0 0,-7 1 0 0,4 2 0 16,3-2 0-16,0 2-8 0,4 1 8 0,-1-4 0 16,8 1 0-16,-4-4 0 0,0 0 0 15,7 0 0-15,-7-6 0 0,7 0-8 0,1 0 8 0,-5-3 0 0,4 0 0 16,1-3-8-16,-1 0 8 0,-7-1 0 0,7 1 0 0,-7 0 0 15,0-4 0 1,-3 4 0-16,3 3 0 0,-3-3 0 16,-1 3 0-16,-3-1 0 0,-3 1 0 0,-4 3 0 0,0 0 0 0,0 0 0 15,0 0 0-15,0 0 8 0,0 0-8 0,0 3 8 0,-4 7-8 0,-3-1 8 16,4 7 13-16,-8 3 3 16,0 6 1-16,1 0 0 0,-4 3-14 0,3 7-3 15,-3 2-8-15,-4 1 12 0,4-4 0 0,0 1 0 0,4-4 0 16,-1 4 0-16,0-4-12 0,1 0 9 15,6-5-9-15,-3 2 8 0,7-9-8 0,-3-1 0 16,6-5 0-16,-3-4 0 0,7-2-21 0,-3-4 0 0,3-3 0 16,4-7 0-1,3-2-114-15,-4-3-22 0,1-7-5 0,3 0-1 16,-4 0-97-16,5-3-20 0,9-22-4 0,-6 7-1 0</inkml:trace>
  <inkml:trace contextRef="#ctx0" brushRef="#br0" timeOffset="100170.53">2843 6409 1958 0,'0'0'43'0,"0"0"9"0,0 0 1 0,0 0 3 0,0 0-45 0,0 0-11 31,-7 0 0-31,7 0 0 0,0 0 104 0,0 6 20 0,-7 0 3 0,4 4 1 16,3 2 0-16,0-3 0 0,-7 7 0 0,7-3 0 0,-4 2-52 0,4 1-9 0,-7 3-3 0,7-3 0 31,0 2 0-31,-3-2 0 0,3 0 0 0,0 3 0 0,0-4-27 0,3 1-5 16,-3-4-2-16,7 1 0 0,-3-4 3 0,3 1 1 15,3-4 0-15,-6-3 0 0,6 0-43 0,5-3-9 16,-5-3-2-16,11-3 0 0,-7-3 20 0,8-1-12 0,-1-2 12 0,-7-4-10 16,7 3 10-16,-7-2 0 15,-3 2 0-15,-1 1 0 0,4-1 0 0,-10 1 0 0,3 2 0 0,-3 4 0 16,3-4 0-16,-7 4 0 16,0 0 0-16,0 0 8 15,-7-1 11-15,3 1 2 0,-3 0 1 0,-4 0 0 0,4-1-22 0,-3 4-10 16,-8-3 1-16,11 3 0 0,-11 3 9 0,8-3 0 0,3-1 0 15,-4 4 0-15,1-3-52 0,3 0-6 16,3 3-1-16,-3-3 0 0,3 0-69 0,4 3-15 0,0 0-2 0,0 0-1 31,11-6-70-31,-7 2-13 0,6 4-3 0,-3-3-457 0,4 6-91 16</inkml:trace>
  <inkml:trace contextRef="#ctx0" brushRef="#br0" timeOffset="100855.88">3291 6362 2880 0,'0'0'64'0,"0"0"12"0,-10 3 4 0,3-3 0 15,3 3-64-15,-3 0-16 0,0 0 0 0,0 3 0 0,-3 4 54 0,6-4 8 16,-7 3 2-16,8 4 0 0,-8 0 0 0,11 2 0 16,-10-2 0-16,10 6 0 0,-7-1 0 0,3 1 0 15,1-3 0-15,-4 3 0 16,7-4-52-16,-4 1-12 0,4 0 0 0,0-4 0 0,0 1 0 0,0-4 0 15,4 1 0-15,-4-1 0 0,7 0 0 0,-7-5 0 0,7-1 0 0,0-3 0 32,-4 0 0-32,4-7 0 0,4 1 0 0,-8-3 0 0,8-1 0 0,0 1-12 15,-8-4 3-15,4-2 0 0,-3-1 9 0,-1 0 0 0,4-2 0 0,-7 2 0 32,4 0 0-32,3 1-13 0,-7-1 5 0,3 3 8 0,-3 1 0 0,0 2 0 15,7-2 0-15,-7 6 0 0,0-1 0 0,0 7 0 0,0 0 0 0,0 0 0 16,0 0 0-16,0 0 0 0,0 0 0 0,0 7 0 15,4 2 0-15,3 0 8 0,-3 7-8 0,-1 0 12 16,4-4-12-16,4 7 12 0,-8-3-12 16,4-1 12-16,7-2-12 0,-3 3 12 0,-7-4-12 15,6-2 12-15,4-1-12 0,-3 0 0 0,3-2 0 0,-4-1 0 16,8-3 0-16,-7 0 0 0,3 0 0 16,-4 0 0-16,1-3 0 0,-4 4 0 0,4-4 0 0,-1 3 0 15,-3-3 0-15,0 0 0 16,4 3 0-16,-4-3 0 0,-4 0 0 0,5 0 0 0,-5 0 8 15,-3 0-8-15,0 0 0 0,0 0 0 0,0 0 0 0,0 0 8 16,0 0-8-16,0 0 0 0,0 0 0 0,0 0 0 16,0 0 0-16,0 0 0 0,0 0 0 0,0 0 0 0,0 0 0 0,0 0-9 31,0 0 0-31,0 0 0 0,7-3 9 0,-7 3 12 0,0 0-2 0,0 0-1 16,0 0-9-16,4 0 0 0,-4 0 0 0,0 0 0 15,0 0 0-15,0 0 0 0,0 0 0 0,10-3 0 0,-10 3 0 0,0 0-12 0,4-4 2 16,-4 4 1-1,7-3 25-15,-7 0 6 0,0-3 1 0,3 0 0 16,-3-7-12-16,0 4-3 0,0-4 0 0,0-2 0 16,0-1-8-16,-3-3 0 0,3-3 0 0,-7-3 7 15,-4-3-7-15,4-4 0 0,-3-2 0 0,2-1 0 0,-2 4 0 0,3 0 0 16,0 3 0-16,-4 2 0 0,8 1 0 0,-8 3 0 0,1 4 0 0,6-1 0 16,-3 3 0-16,3 4 0 0,-3 2 0 0,4 1 0 15,3-1 0-15,-7 1-15 0,3 3 5 0,4-4 1 16,0 1-51-16,0-1-9 15,4-2-3-15,3 2 0 0,-7-2-60 16,10 3-12-16,-10-4-2 0,11 7-771 0,-11-1-155 0</inkml:trace>
  <inkml:trace contextRef="#ctx0" brushRef="#br0" timeOffset="101338">4374 6559 2649 0,'0'6'58'0,"0"1"12"0,-7-4 2 0,7 3 4 16,0 0-61-16,0 1-15 15,-3-1 0-15,3-6 0 0,3 6 100 0,-3-6 16 0,0 0 4 0,0 6 1 16,0-6-49-16,0 0-11 0,0 0-1 0,0 0-1 16,0 0-11-16,7-6-1 0,-3 0-1 0,0 0 0 15,-4-4-13-15,0 1-2 16,0-4-1-16,0-2 0 0,0-1-7 0,-4 0-2 16,4 1 0-16,-4-1 0 0,4-3-33 0,-7 3-8 0,4 1 0 0,-4 2-1 0,0 1 21 0,3 2 0 31,-3 1 0-31,7 6 0 15,-7-4-72-15,7 4-11 0,-3 0-1 0,3 0-924 0,-7 0-184 0</inkml:trace>
  <inkml:trace contextRef="#ctx0" brushRef="#br0" timeOffset="101832.56">4339 6170 2818 0,'-10'3'62'0,"-1"1"13"0,4-1 2 0,0-3 3 0,0 3-64 0,3-3-16 0,-3 0 0 0,7 0 0 0,0 0 84 0,0 0 15 0,0 0 2 0,0 0 1 31,0 0-47-31,0 0-10 0,0 0-1 0,0 0-1 16,7 3-43-16,4 0-19 0,-4 0 2 0,4 4 0 16,-1-4-24-16,4-3-5 0,4 3-1 0,-4-3 0 15,7-3-13-15,-7 0-4 0,7-1 0 0,64-21 0 32,-32 10 0-32,-42 11 0 0,3 1 0 0,0 3 0 0,-4-3 12 15,1 3 3-15,0 3 0 0,-8 0 0 16,-3-3 78-16,7 7 16 0,-7-1 3 0,0 3 1 0,-7 1 62 0,-3 2 12 15,-1 1 2-15,-7 15 1 0,-3-9-101 0,14-6-25 0,0-1 0 0,-11 1 0 32,8 2 58-32,-4 1 6 0,3 0 2 0,1-1 0 0,-1 1-2 0,4-3 0 15,0-1 0-15,3-3 0 0,-3 1-51 0,4-4-13 0,3 0 0 0,0-6 0 0,0 0 12 0,0 0-1 32,10 0 0-32,-6-3 0 0,6-3-11 0,1 0 0 15,3-4 0-15,4 1 0 0,-4 0 0 0,0-1 0 0,4-2 0 0,6 2 0 16,-6-2 0-16,3 5 8 0,4-2-8 0,-4 6 12 15,0-3 0-15,-3 6 1 0,-1 0 0 0,-2 3 0 0,-1 3-13 0,-4 0 0 16,-3 4 8-16,4 5-8 16,-11 1 0-16,0 0 0 0,0 2 0 0,0 4 8 15,-7-3-8-15,-4 0 0 0,1 0 0 0,-4 0 0 0,3-1 0 0,-7-2 0 16,1-3 0-16,-5-1 0 16,5-2 0-16,-1-1 0 0,4-3 0 0,4 1 0 0,-5-4-10 0,5-3-2 15,6 0 0-15,-3 0 0 16,4 0-79-16,3 0-16 0,0 0-3 0,3-7-902 15,8 1-181-15</inkml:trace>
  <inkml:trace contextRef="#ctx0" brushRef="#br0" timeOffset="102677.27">5422 6123 2649 0,'0'0'58'0,"0"0"12"0,0 0 2 0,0 0 4 0,0 0-61 0,0 0-15 16,-7 7 0-16,7 2 0 0,0 0 105 0,7 4 19 0,-7 3 3 0,4 2 1 15,6 1-52-15,-3 3-9 0,0 0-3 0,4 6 0 16,-4-3-20-16,4 4-4 0,3 2 0 0,-4 0-1 31,-3-2-12-31,11-1-3 0,-7-3 0 0,-4 0 0 0,3-6-24 0,1-4 0 0,-1 1 8 0,-3-3-8 0,-3-4 8 0,3 0-8 16,-3-2 12-16,-1-4-4 16,-3-3-8-16,0 0-9 0,0 0 9 0,0 0-13 15,0 0-41-15,-7 0-8 0,0-6-2 0,-4 2 0 16,-3-2-21-16,4-3-5 0,-4-1-1 15,-4-2 0 1,0-4-33-16,8 7-8 0,-8-7 0 0,0 0-1 0,1 4 61 0,3-4 12 0,0 4 2 0,-8-1 1 16,8 4 14-16,-3-1 3 0,3 1 1 0,3 3 0 0,0-1 82 0,-3 1 16 15,11 0 3-15,-8 3 1 0,11 0-6 0,0 3-1 0,0 0 0 0,0 0 0 16,0 0-37-16,4 6-8 16,3-3-2-16,3 3 0 0,1-3 37 15,3 4 7-15,0 2 2 0,0-3 0 0,4-3-37 0,-4 4-7 0,7-4-2 0,0-3 0 31,-3 0 44-31,7-3 9 0,-4 0 2 0,11-4 0 0,-8 1 0 0,1-7 0 16,0 4 0-16,6 0 0 0,-13-1-52 0,3 1-12 16,0-1 0-16,1 1 0 0,-8 0 0 0,0-1 0 0,3 1 0 0,-9-1 0 15,2 4 0-15,-3 0 0 16,-3 0 0-16,3-1 0 0,-4 4 0 0,-3 3 0 16,0 0 0-16,0 0 0 0,0 0 54 0,0 0 8 0,-10 0 2 0,3 3 0 15,0 4-52-15,0 2-12 0,-1 4 0 0,-2 2 0 16,3 1 0-16,0 6 0 0,0 0 0 0,3 3 0 15,-3-3 14-15,7 3 0 0,-3-3 0 0,3 0 0 0,3 0-22 16,1-7-5-16,-1 1-1 0,4 0 0 16,0-4 14-16,0-2 0 15,7-1 0-15,-6-3 0 0,6 1 16 0,0-7 5 0,-7 3 2 0,7-6 0 0,0 0-37 0,4-1-7 16,-4-5-2 0,3 0 0-16,-6-1 34 0,10-2 6 0,-10-4 2 15,3 0 0-15,-4 4-19 0,-3-1 0 0,1 1 0 0,-1-1 0 0,-4 1 9 0,-3 2-9 16,0 1 0-16,-3-1 9 15,-1 1-25-15,-3-4-6 0,-4 4-1 0,1-4 0 16,-1 1 23-16,-3-1 0 0,0 1 0 0,-4-1 0 16,4 7 0-16,-3-3 0 0,3 2 0 0,-4 4 0 0,0 0 21 15,8 3 9-15,-4 0 2 0,3 0 0 0,0 0-67 16,8 0-13-16,-4 3-2 0,3 3-1 16,4-6-97-16,4 7-20 0,-1-1-4 0,4 0-1212 15</inkml:trace>
  <inkml:trace contextRef="#ctx0" brushRef="#br0" timeOffset="103354.21">6950 6625 2264 0,'0'0'50'0,"0"0"10"0,3 3 3 0,4 0 0 0,4 0-51 0,-8-6-12 15,4 3 0-15,1-3 0 0,-1 0 135 0,-4-3 24 0,4 3 5 16,-3-4 0 0,-1 1-48-16,1 0-9 0,-4-1-3 0,3-2 0 15,-6 0-40-15,3-7-9 0,-4 0-2 0,-3 1 0 0,0-7-23 0,0 0-5 16,-4-3-1-16,1 0 0 0,-4-4-8 0,0 4-1 0,0-3-1 0,-8 0 0 15,5-4-6-15,-4 4-8 0,-4 0 11 0,4 0-11 16,0 0 8 0,3-1-8-16,-3 1 0 0,0-3 0 0,3 3 0 15,0-1 0-15,4-2 0 0,4 6-9 0,-4-3 9 0,6 6 0 16,-2 0 0-16,6 3 0 0,1 0 0 0,-1 3 0 16,4 1 0-16,4 2 0 0,-1 1 0 0,8-1 9 0,-8 4-1 0,8-1-8 15,0 1 0-15,6 0 0 0,-3 2-10 0,11-2 10 16,-11 3 0-16,11-4 0 0,3 4 0 0,0 0 0 15,1-1 0-15,2 4 0 0,-2 0 9 16,-1 3-1-16,-4 0-8 0,1 3 0 0,0 0 0 0,-4 4 0 16,0-4 0-16,-3 6 0 15,-1 1 0-15,-2-1 0 0,-1 4 0 0,-4-1-10 0,1 1 10 0,-4 2-13 16,-4-2 13-16,1 3 0 0,-1-4 0 0,-3 4 0 31,0-4-54-31,-3 1-8 0,-1 3-2 0,-3-4 0 0,0 4-58 0,-3-1-12 16,-1-2-2-16,-3-1-1 0,3 1-181 0,-6 0-36 0</inkml:trace>
  <inkml:trace contextRef="#ctx0" brushRef="#br0" timeOffset="103702.19">6720 6365 2188 0,'0'6'48'0,"0"0"11"0,0 1 1 0,4-1 1 0,-1 0-49 0,8-3-12 0,-4 3 0 0,0-2 0 15,4-1 144-15,3 0 25 16,-4-3 6-16,5 0 1 0,2 0-52 0,1-3-9 15,3 0-3-15,0-4 0 0,0 4-40 0,1-3-9 0,2 0-2 0,-6 3 0 16,3-1-32-16,-3 1-6 16,-1 0-2-16,-3 0 0 0,4 0-13 0,0 3-8 0,-4 0 10 0,3 0-10 15,-6 0-26-15,3 3-11 0,4 0-3 0,-4 3 0 32,-4-2-82-32,5 2-17 15,-5 3-3-15,4 1-1 0,-3 2-42 0,-1-2-9 0,1 2-2 0,0 1 0 0,-4-1 36 0,0-2 8 0,0 2 0 0,0-2 1 16,-4 2 76-1,4-3 15-15,-7 4 4 0,4-4 0 0,-1-2 162 0,-3 2 33 0,4 1 6 0,-4-4 2 16,0 0 36-16,0-6 7 0,0 0 2 0,0 0 0 0,0 0-103 0,0 0-20 31,0 0-4-31,0 0-1 0,0 0 14 0,0 0 2 16,0 0 1-16,-4-6 0 0,-3-4-52 0,4-2-10 0,-4-1-3 0,0-2 0 16,0-7-16-16,0 3 0 0,0-6-8 0,0 0 8 15,-1 3-182-15,1 0-30 0,0 0-7 16,0 3-1-16</inkml:trace>
  <inkml:trace contextRef="#ctx0" brushRef="#br0" timeOffset="104140.91">7161 6173 2508 0,'-10'0'71'0,"3"0"16"0,0 4-70 0,0-4-17 0,0 0 0 0,0 0 0 0,-1 0 152 0,8 0 26 16,-3 0 6-16,3 0 0 16,0 0-118-16,0 0-24 0,0 0-5 0,0 0-1 15,0 0-52-15,3 3-10 0,5 3-2 0,2-3-1 16,-3 3-28-16,7 1-6 0,-3-1-1 0,3 3 0 15,4 1-51-15,-1-1-10 0,1 4-3 0,0-1 0 16,3 1 0-16,0-1 0 0,-3 1 0 0,-1-1 0 16,1 7 38-16,-4-3 7 0,0 0 2 0,0-1 0 0,-3 1 27 0,-1 0 6 0,-3 2 0 0,0-2 1 15,0-3 191-15,-3 2 39 16,0-2 7-16,-4-1 2 0,3 1-8 0,-3-1 0 0,0-2-1 16,-3-1 0-16,3-2-83 0,-4-1-16 0,4-6-3 0,0 0-1 15,0 0-18-15,0 0-4 0,0 0-1 0,0-6 0 0,0-1-47 16,0-2-10-1,0-4 0-15,4-2 0 0,-1 2 8 0,4-3 5 0,-3 1 1 0,3-4 0 16,0 3 3-16,0 1 1 0,3-1 0 0,-3 0 0 0,4 4 6 16,0-1 0-1,-1 1 1-15,1-1 0 0,-1 7-13 0,1-4-2 0,3 4-1 0,-3 3 0 16,-1 0-9-16,4 6 0 0,-3 0 0 0,-1 3 0 0,-2 4 0 0,2 2 0 31,-3 4 0-31,0 3 0 0,0 3 0 0,-3 0 0 0,-1 3 0 0,1-3 0 16,-1 0 0-16,-3-3 0 0,4-4 0 0,-4 1 0 31,3-4-63-31,1-2-14 0,-4-4-3 0,4 0-1 0,-4-6-107 0,0 0-20 0,7-3-5 16,-4-3-1031-16</inkml:trace>
  <inkml:trace contextRef="#ctx0" brushRef="#br0" timeOffset="104491.85">7888 6004 2419 0,'0'0'53'0,"0"0"11"0,0 0 3 0,-3 6 1 0,3 4-55 0,-4-1-13 0,4 4 0 0,4 2 0 15,-4 4 110-15,3 0 19 16,1 3 4-16,3 3 1 0,-4 0-46 0,4 0-10 16,0 3-2-16,0-2 0 0,4 2-21 0,-4-3-5 0,4 0-1 0,3 0 0 15,-4 0-15-15,4-3-3 0,-3-3-1 0,3-3 0 16,-3-1 1-16,3-2 0 0,0-4 0 0,-3 1 0 16,-1-7-31-16,-3 0 0 15,0 0 0-15,-7-3 0 0,7-6 0 0,0-1 0 0,-7 1 0 0,0-3 0 16,0-1 0-16,-3-2 0 0,-4-1 0 0,-4 4 0 15,-3-4 0-15,0 4 8 0,0 0-8 16,-4 2 0-16,1 4 0 0,-5 3 0 0,1 3 0 0,4 7 0 0,-5-1 0 0,5 7-8 31,-1 3 8-31,0-1 0 0,4 4-8 0,4-3 8 0,3 3 0 0,3-6 0 16,1-4 0-16,3 4-8 0,0 0 8 0,3-4 0 16,4 1 0-16,0-4 8 15,4 1-8-15,3-1 12 0,4-3-12 0,-4-3 0 0,7 0 0 16,-3-3 0-16,3 0 8 0,0-3-8 0,0 0 0 0,-3 0 9 15,3 0-9-15,-3 0 0 0,-4 0 0 0,0-4 0 16,-4 1-46-16,4-3-14 0,-3 2-4 0,0 1 0 16,-4-3-180-16,0-1-36 0</inkml:trace>
  <inkml:trace contextRef="#ctx0" brushRef="#br0" timeOffset="105046.56">8823 6427 1728 0,'0'0'38'0,"4"-6"8"0,-4 0 2 0,3-4 0 0,1 1-39 0,-1 0-9 0,-3-4 0 0,4 4 0 15,-4-1 143-15,0 1 26 0,0 3 6 16,0-1 1-16,-4 1-28 0,4 6-6 0,-3 0-1 0,-4 0 0 0,-1 6-37 0,1 1-7 31,-3 2-1-31,3 7-1 0,-4 3-41 0,1 2-8 0,-1 5-2 0,0 2 0 0,4-3-19 0,0 0-4 16,4-3-1-16,-1 0 0 0,4 0-7 0,0-7-1 15,4 1-1-15,-1 0 0 0,1-4-11 16,6 1 0-16,-3-7 0 0,4 4 8 16,-4-7-8-16,7-3 0 0,-3-3 0 0,3-1 0 15,-3-5 0-15,3 0 0 0,0-4 0 0,-4 4 0 16,1-7 0-16,-1 3 0 0,-2-5 0 0,2 2 0 0,1-3 16 0,-4 3 7 0,0 4 1 0,0-4 1 31,-4 1-25-31,1 5 0 0,-1 4 0 0,-3 6 0 0,0 0 0 0,0 0 0 16,0 0 0-16,8 3 0 0,-1 3 0 0,-4 4 0 15,4-1 0-15,0 4 0 0,0-1 12 0,4 4-4 0,-4-4 0 0,7 1 0 32,-3 0-8-32,3-4 10 0,0 0-10 0,0-2 10 0,0-1-10 0,0-3 0 15,0 0 0-15,-3 0 0 16,3-3-59-16,0 0-7 16,-3-3-2-16,-1 0 0 0,4 0-137 0,-3 0-28 0</inkml:trace>
  <inkml:trace contextRef="#ctx0" brushRef="#br0" timeOffset="106074.42">9931 6443 1850 0,'0'0'40'0,"0"0"9"0,-7 3 2 0,7-3 1 0,-4 3-41 0,4 7-11 0,0-1 0 0,0 4 0 0,4 2 91 0,3 4 16 15,3 0 3-15,1 6 1 0,3 3-2 0,-3 4 0 16,3-1 0-16,0 7 0 0,0-1 17 0,0 4 3 16,4-3 1-16,-4 2 0 0,0 1-38 0,-4-6-8 0,5-1-2 0,-5 1 0 15,1-4-37-15,-1 0-7 0,-3-2-2 0,0 2 0 16,0-6-15-16,1-3-3 0,-5 0-1 15,4-3 0-15,-7-7-17 0,4 1 0 16,-4-7 0-16,0-6 0 16,0 0 0-16,0 0 0 0,-4-6-13 0,-6-4 5 0,2-2 8 15,-2-7 9-15,-1-3-1 0,-3-3-8 0,0 0 0 0,0-6 0 0,-7-10 0 0,3-3 0 16,-3 6 0 0,3 1 0-16,1-1-8 0,3-3 8 0,3 7 0 0,0-1 0 15,1 1 0-15,3 2 0 0,3 1 0 0,4 3 0 0,0-3-8 0,4 2 8 0,3 1 0 0,3 3 0 16,1-3 0-16,3 3-9 15,4-4 9-15,-1 4 0 0,1 0 0 0,7 3 0 0,-4-3 0 16,-3 10 0-16,6 2 0 0,-3-3 0 0,4 7 0 0,0 0 0 16,0 5 0-1,-1 4 0-15,-3 0 11 0,1 7-3 0,-1 5 0 16,-4 4 0-16,-3 6 9 0,-3 3 2 0,-4 3 0 0,-7 4 0 16,0-4-11-16,0 3-8 0,-7-3 9 0,-4-3-1 15,1 1-8-15,-1-5 0 0,-6 1 0 0,3 0 0 16,-8-3-26-16,1 0-5 0,0 0-1 0,0 0 0 0,-4-4 32 0,4 1 0 15,0-3 0-15,3-1 0 0,-3-3 11 0,3-2 8 16,4-4 1-16,0 0 1 16,0-3-81-16,7-3-17 0,0-3-3 0,3-1-1 15,8-5-33-15,-1-4-6 0,5 0-2 0,2 1 0 16,1-1-3-16,-1-3-1 0,4-3 0 0,8 0 0 16,-5 0-6-16,8 0-2 0,-4-3 0 15,11-3 0-15,0 0-51 0,-1 3-11 0,-2 3-1 0,-1 0-1 16,-4 3 129-16,1 3 25 0,-4 4 6 0,-3 3 1 0,-4 2 59 0,-3 4 12 15,-1 0 2-15,-6 3 1 0,-4 0 73 0,3 6 14 0,-3 1 4 0,0 5 0 0,-3 1 64 16,-1 2 14 0,1 1 2-16,-4 6 1 0,0 0-54 0,0 0-11 15,-1 0-3-15,5 0 0 0,-4 0-39 0,3 0-8 0,-3-4-2 0,7 4 0 0,-3-3-32 0,6 0-6 32,-3-3-2-32,7-4 0 0,0 4-21 0,0-7-5 15,8 1-1-15,-1-1 0 0,0-6-17 0,3 0-8 0,5 1 8 0,-1-4-8 16,-4-7 0-16,5 1 0 0,-1-3 8 0,0-4-8 15,0 0 0-15,0-2-17 0,-3 2 4 0,0-2 1 0,-4-1 21 0,0 0 5 16,-7 1 1-16,0-1 0 16,-4 3-15-16,-3-2 8 0,-3-1-8 15,-4 3 0-15,-4-5 16 0,1 2-2 0,-4 0-1 0,-4 4 0 0,-3-1-13 0,3 1 0 16,-3 5 0-16,-11-2 0 0,4 6-12 0,3 0-1 16,1 0-1-16,2 3 0 15,5 0-60-15,3 3-12 0,0 0-2 0,6 0-1 16,5 0-119-16,3-3-24 15,0 0-5-15</inkml:trace>
  <inkml:trace contextRef="#ctx0" brushRef="#br0" timeOffset="106517.65">10950 6681 2187 0,'0'0'62'0,"0"0"14"0,4 0-61 0,-4 0-15 15,0 0 0-15,0 0 0 0,0 0 220 0,0 0 40 0,0 0 9 0,0 0 2 0,0 0-123 0,0 0-25 31,0 0-5-31,3-3-1 0,-3-3-79 0,0-3-16 0,0-1-3 0,0-2-1 16,-3-1-18-16,3-6 0 0,-7-3 0 0,3-3 0 0,1-6 0 0,-4-4 0 16,0-5 0-16,-1-1 0 0,-2-3 29 0,-1 0 3 31,-3 3 0-31,4-3 0 0,-8 1-24 0,0-8-8 0,4 4 0 0,-3 7 0 16,2 8-26-16,5 7-5 0,-4 3-1 0,3 10 0 15,4 2 32-15,0 4 0 0,-3 6 0 0,2 0 0 16,5 6 0-16,-1 0 0 0,1 7 0 0,3 0 0 15,3-1-160-15,1 4-25 0,3-1-6 0,4 1-752 16,-4 0-150-16</inkml:trace>
  <inkml:trace contextRef="#ctx0" brushRef="#br0" timeOffset="107012.89">11218 6659 2199 0,'0'0'48'0,"0"0"11"0,0 7 1 0,0-1 2 0,0 0-50 0,0 1-12 0,-3-4 0 0,3-3 0 32,0 0 196-32,0 0 37 0,-4 6 7 0,4-6 2 0,0 0-105 0,0 0-21 15,0 0-4-15,-3-3 0 0,-1-3-59 0,4-1-11 16,-3-2-2-16,3 3-1 0,-4-7-23 0,4 4-5 0,0-7-1 0,0 3 0 15,0-5-10-15,0 5 0 0,0-3 0 0,0-6 0 47,-3 7-38-47,3-1-10 0,0 4-1 0,0 2-1 0,0 1-141 0,0 2-28 0,0 4-5 0</inkml:trace>
  <inkml:trace contextRef="#ctx0" brushRef="#br0" timeOffset="107152.2">11141 6277 2161 0,'-14'-3'61'0,"7"3"14"0,3-3-60 0,-3 3-15 0,3-3 0 0,4 3 0 16,-7 3 128-16,7-3 24 0,0 0 4 0,0 0 0 0,0 0-124 0,0 6-32 16,0 3 0-16,7-2 0 15,1 2-9-15,-1-3-8 0,3 1-2 0,1-1 0 16,3-3-109-16,3 0-23 0,-2 0-4 0,2-3-516 0,1 0-103 0</inkml:trace>
  <inkml:trace contextRef="#ctx0" brushRef="#br0" timeOffset="107441.94">11497 6274 1886 0,'14'-6'41'0,"-14"6"9"0,0 0 2 0,0 0 1 0,4-4-42 0,-4 4-11 16,0 0 0-16,0 0 0 0,0 0 164 0,0 0 32 16,0 0 5-16,0 0 2 0,-4 10-89 0,-3-1-18 0,0 1-3 0,0 5-1 15,-4 1-27-15,1 3-5 0,3 3-2 0,-4 3 0 16,4 0-13-16,-3 0-2 16,-1 3-1-16,4-3 0 15,0 0-2-15,0 0 0 0,0-3 0 0,7-3 0 0,-4 0-5 0,4 0-2 16,0 0 0-16,4-4 0 0,3 1-21 0,0-3-4 15,0-1 0-15,0-3-8 0,4 1 8 16,-1-4-8-16,1 0 0 0,6-2 0 0,-3-1 0 0,4 0 0 16,0-3 0-16,-1 0 0 0,5-3 0 0,-5-4-11 0,1 1 11 0,3-3-13 15,-7-4 13-15,4 1 0 0,-4-4 0 0,0 0 0 32,0 1-135-32,0-4-24 0,-3 3-5 0,-1-3 0 15,1 4-147-15,-4-1-29 0,7-12-5 0,-3 3-2 0</inkml:trace>
  <inkml:trace contextRef="#ctx0" brushRef="#br0" timeOffset="108019.09">11829 6365 2649 0,'0'0'58'0,"0"0"12"0,0 0 2 0,0 0 4 0,0 0-61 0,-4 6-15 15,-3 0 0-15,4 4 0 0,-5-1 104 0,5 7 19 0,-1 3 3 0,-3-1 1 16,4 4-44-16,-1 0-9 0,1 0-2 0,-1 0 0 0,4-3-23 0,0 0-5 31,7 0 0-31,-3-4-1 0,-1-2-11 0,4-1-3 0,-3 1 0 0,7-4 0 0,-1-2-29 16,1-1 0-16,-1-3 0 0,4-3 0 0,4 0 0 0,0-3 0 31,-1-3 0-31,1-1 0 0,3-2 0 0,0-1 0 0,0 1 0 0,1-3 0 16,-1-1 0-16,0-3 0 0,-7 1-8 0,-3-4 8 0,-1 0-13 0,1-3 4 0,-4 0 1 0,0 0 0 31,-4 0 8-31,1 3-10 0,-4 1 10 0,-4 5-10 0,4 1 10 0,-3 2 0 16,-4 1 8-16,0 6-8 0,0-1 0 0,0 4 0 0,-4 7 0 0,1-1 0 15,2 3 0-15,1 1 0 16,4 5 0-16,-1 1 0 0,4 3 0 0,0 6 0 15,0-3 0-15,0 3 0 0,7-3 0 0,-3 3 0 16,3 0 0-16,0 0 0 0,4 3 0 0,-4 1 0 16,7-1 0-16,-4 6 0 0,5 4 0 0,2 0 0 0,1-1 0 15,-1 4 0-15,1-3 0 0,3-4 0 0,-7 4 0 0,4 3 0 16,0 2 20-16,-8 4-1 0,-3 1 0 0,4 5 0 16,-4-6-19-16,-4 0 8 0,1-3-8 15,-4-3 0-15,-4-1 8 0,1-2-8 16,-8 3 0-16,1-7 0 0,-4-2 0 0,0-10 0 15,-1-4 0-15,-2-2 0 0,-4-7-9 0,-1-5 9 0,1-4-8 0,0-7 8 16,0-5 0-16,-7-10 0 0,-1-3 0 0,5-7-8 0,3 1 0 16,3-4 0-16,0-2 0 0,4-4 0 15,4 3 8-15,-1-2 0 0,4-4 0 0,3 0 0 16,4 3 9-16,0 4-9 0,8-4 12 0,-1 3-12 16,3 1 13-16,4 2-4 15,4-3-1-15,7 4 0 0,-4 6-24 0,7-1-6 0,0 4-1 0,8-3 0 16,-1 6 44-16,-3 0 9 0,-1 7 2 0,1-1 0 0,-4 3-24 0,4 4-8 0,-4 3 0 0,0-1 0 31,1 4 0-31,-5 0 0 0,-2 0 0 0,-1 0 0 16,-4 3-48-16,-3-3-8 0,1 0-3 0,-8 3-1521 0</inkml:trace>
  <inkml:trace contextRef="#ctx0" brushRef="#br0" timeOffset="113151.31">3037 8105 806 0,'0'0'17'0,"0"0"4"0,0 0 1 0,0 0 2 0,0 0-24 0,0 0 0 0,0 0 0 0,4-3 0 15,-4 3 42-15,7 0 4 16,-7 0 1-16,4-3 0 0,-4 3 61 0,7-3 13 0,-7 3 3 0,3-7 0 15,-3 7 20-15,0-3 4 0,0 3 0 0,7-3 1 16,-7-6-17-16,0 5-3 0,0-2-1 0,0 6 0 16,0-3 0-16,0 3 0 0,0 0 0 0,0 0 0 15,-10 0-102-15,3 0-26 0,3 3 0 0,-3 3 0 32,-4 1 50-32,4-1 5 0,-3 0 1 0,-1 4 0 0,-3-1-26 0,-4 4-5 15,4-1-1-15,0 1 0 0,-3-4 3 0,-1 4 0 0,0-4 0 0,4 4 0 16,0-4-5-16,-7 4-1 0,7-4 0 15,-4 3 0-15,4-2 2 0,3-1 0 0,1 1 0 0,-1-4 0 16,4 3-13-16,0-2-2 0,4-1-8 0,-4-3 12 16,7-3-12-16,0 0 0 0,0 0 0 0,0 0 0 0,0 0 0 0,7 6 0 0,-7 1 0 15,3-4 0 1,4 0 0-16,0 0 0 0,4 0 0 0,-1-3 0 16,1 3 0-16,0-3 0 0,3 0 0 0,3-3 0 15,-3 3 0-15,1-3 0 0,6 0 0 0,-7 0 0 0,7 3 0 0,0-3 0 16,4 3 0-16,-4 0 9 0,-3 0-9 0,3 3 0 0,0 3 9 0,0 0-9 15,-7 4 11-15,0-1-3 16,1 0 0-16,-5 4 0 0,1 0 11 0,-1-1 1 0,-6 4 1 0,3-1 0 16,-7 4-21-16,0-3 9 0,0 6-9 15,-7-3 0-15,3-4 12 0,-6 4-12 0,6-3 12 0,-6 0-12 16,-5-1 14-16,-2-2-4 0,3-4-1 0,0-3 0 31,-8 1-1-31,1-1-8 0,0 0 12 0,3-3-4 16,1-3-8-16,-1 0 0 0,1-3 0 0,2 0 0 0,1-3 0 0,4 3 0 15,-4-4 0-15,3 1 0 0,0-3-18 16,1 3-6-16,6-1 0 0,-6-2-1 0,10-1-17 16,-7 4-3-16,7-3-1 0,7 2 0 0,-4-2-131 0,4 0-27 0,7-1-4 0</inkml:trace>
  <inkml:trace contextRef="#ctx0" brushRef="#br0" timeOffset="113992.3">3337 8440 1970 0,'0'0'56'0,"0"0"12"0,-7-3-54 0,4 0-14 16,3-3 0-16,0 3 0 0,-7 0 119 0,7 3 21 16,0 0 4-16,0 0 0 0,0 0-54 0,0 0-11 15,0 0-3-15,0 0 0 0,0 0-29 0,0 0-7 0,7 6 0 0,-7 3-1 32,3 1 4-32,4-1 1 0,-7 4 0 0,0 5 0 15,0-2-4-15,0 3 0 0,-7 3 0 0,7 3 0 16,-3 0 4-16,-4 3 1 0,3-3 0 0,-3 4 0 0,4-4-8 0,-1 3-1 15,-7-3-1 1,4 0 0-16,4 0 4 0,-4-6 1 0,3 3 0 0,-3-3 0 16,4 3-32-16,-1-4-8 0,4 4 0 0,-7 0 0 0,7-3 0 0,0 3 0 15,0-6 0-15,0 3 0 0,7-7 0 0,-7-2 0 16,4-4 0-16,6 0 0 0,-6-3 0 0,6-3 0 16,1-3 0-16,3 0 0 0,4-3 0 0,-1-4 0 15,1-2 0-15,7 2 0 0,-11-2 0 16,0-1 0-16,4 1 0 0,-4 2 0 0,0-2 0 0,-4 2 0 0,1 1 0 0,0 0 0 31,-8-1-50-31,4 1-11 0,-3-1-3 0,3 1 0 16,-7 3-51-16,0-4-10 0,0-2-3 0,-7 2 0 0,3 1-51 0,-3-1-10 0,4 4-3 0,-8-3 0 0</inkml:trace>
  <inkml:trace contextRef="#ctx0" brushRef="#br0" timeOffset="114244.92">3193 8688 2228 0,'0'0'63'0,"0"0"14"16,0 0-61-16,0 0-16 0,0 0 0 0,0 0 0 0,0 0 105 0,0 0 19 16,0 0 3-16,0 0 1 0,0 0-43 0,0 0-8 15,7 3-1-15,3 0-1 16,-6 1-9-16,3-4-2 0,7 3 0 0,-10 0 0 0,6-3 25 0,1 3 5 16,-1-3 1-16,1 0 0 0,-1 3-50 0,1-3-9 31,3-3-3-31,-3 3 0 0,3-3-14 0,0 0-3 0,-3 3-1 0,-4-3 0 15,7-4-15-15,-11 4 0 0,8 0 0 0,-4-3 0 0,3 3-9 0,-3-1-5 0,4 1-1 0,-4 0 0 32,4 0-193-32,-4 0-38 15,10 0-8-15,-17 3-2 0</inkml:trace>
  <inkml:trace contextRef="#ctx0" brushRef="#br0" timeOffset="115003.11">3923 8346 2415 0,'0'0'53'0,"0"0"11"0,-4 3 3 0,-3 1 1 0,4-1-55 0,-4-3-13 15,3 3 0-15,-3 0 0 0,4-3 99 0,3 0 17 0,0 0 3 0,0 0 1 16,0 0-39-16,0 0-7 0,0 0-2 0,0 0 0 0,0 0-29 0,0 0-7 31,0 0 0-31,3-3-1 0,8 3-11 0,-4-3-3 16,3 0 0-16,4 3 0 0,-3-4-7 0,3 1-2 16,7 3 0-16,-7-3 0 0,8 3-12 0,-1 0 11 0,3-3-11 0,26 3 10 15,-15 0-10-15,-14 0 0 16,4 0 0-16,0 0 0 0,6 0 0 0,5 0 0 0,-12 3 0 0,12-3 0 15,-5 0 0-15,-2 0 0 0,2 3 8 0,1-3-8 16,0 3 0-16,0-3 0 16,-1 0 9-16,-2-3-9 0,2 3 8 0,5-3-8 15,-5 0 8-15,-2 0-8 0,-1 0 12 0,-3-3-1 0,-1 2-1 0,-10 1 0 0,8 0 22 0,-8 3 4 0,3 0 0 0,-3 0 1 32,-3 0-48-32,0 0-9 0,-4 3-3 0,3-3 0 15,-10 0 37-15,7 3 7 0,-3 1 2 0,-4-4 0 0,0 0-23 0,7 6 0 0,-7-6 0 0,0 0 0 16,0 0 0-16,0 0 0 15,0 0 0-15,0 0 0 16,0 0-47-16,0 0-13 0,0 0-4 0,0 0 0 16,0 0-102-16,3-6-21 0,-3-1-4 0,4 1-1 15</inkml:trace>
  <inkml:trace contextRef="#ctx0" brushRef="#br0" timeOffset="115427.63">4890 8105 1922 0,'0'0'42'0,"0"0"9"0,0 0 1 0,0 0 3 0,0 0-44 0,0 0-11 0,0 0 0 0,0 0 0 0,0 0 61 0,0 0 11 16,0 0 1-16,0 0 1 0,0 0-8 0,0 0-2 15,0 0 0-15,0 0 0 0,0 0 29 0,0 0 6 16,0 0 1-16,3 6 0 0,-3 0-7 0,4 7-1 16,3 3 0-16,0-1 0 0,-4 7-51 0,4 3-10 15,-3 4-3-15,3 2 0 0,0 0 11 0,0 4 1 16,4-1 1-16,-8 4 0 0,4 0-41 0,0-4 0 0,0 4 0 0,4-4 0 15,-8 1 44 1,4-7 16-16,0 0 3 0,1-6 1 16,-5 0-64-16,-3-6-20 0,7-4 0 0,-7 1 0 0,4-7 32 0,-4-6 7 15,0 0 1-15,0 0 0 0,0 0-20 0,0-9 0 16,0-4 0-16,0 1 0 16,0-1-99-16,-4 0-23 0,4-2-5 15,0-1-854-15,-7 4-171 0</inkml:trace>
  <inkml:trace contextRef="#ctx0" brushRef="#br0" timeOffset="116021.83">4911 8171 1958 0,'0'0'43'0,"0"0"9"0,0 0 1 0,0 0 3 16,0 0-45-16,0 0-11 0,0 0 0 0,0-3 0 0,0 3 156 0,-11-4 28 0,11 4 7 0,-3 0 1 31,-4-3-103-31,7 3-20 0,0 0-4 0,0 0-1 0,0 0 0 0,0 0 0 16,0 0 0-16,3 3 0 0,4 1-51 0,4 2-13 15,-1 3 0-15,-3-2 0 0,11 5 0 0,-7-2 0 0,3-1 0 0,7 0 0 16,-7 1 0-16,7-4 0 0,-3 3 0 0,3-2 0 15,4-4 0-15,-1 3 0 0,-3 0 0 0,1 1 0 0,-1-1 0 0,0 0 0 32,-3 4 0-32,-1-4 0 0,-3 3 12 0,0 1 0 15,-3-1 0-15,-4 0 0 0,0 1 12 0,0 2 3 16,-7 1 0-16,0 0 0 0,0-1-2 0,-10 4 0 16,3-1 0-16,0 1 0 0,-4 3 31 0,-7-3 7 0,1-1 1 0,-1 4 0 0,0 0-52 0,-3 0-12 15,7 0 0-15,-11-1 0 16,8-2 27-16,3 0 2 0,0-4 1 0,3-2 0 0,0-4-30 0,-3 0 0 15,7-3 0-15,4-3 0 16,-4-3-18-16,7-3-10 0,0 0-1 0,7-4-1 31,-7-2-186-31,10-1-36 0,4 1-8 0</inkml:trace>
  <inkml:trace contextRef="#ctx0" brushRef="#br0" timeOffset="119213">5831 8252 1904 0,'0'0'42'0,"0"0"9"0,0 0 1 0,0 0 1 0,0 0-42 0,0 0-11 0,0-3 0 0,0 0 0 15,0-3 116-15,0-1 22 0,0 4 4 16,0-6 1-16,0 3-7 0,0-1 0 0,0-2-1 0,-3 3 0 15,3-1-11-15,0 1-3 16,0 0 0-16,0 6 0 0,0 0-45 0,0 0-10 16,0 0-2-16,0 0 0 0,-7 9-51 0,3 4-13 0,1-1 0 0,-1 4 0 15,1 6 21-15,3 0 2 0,0 3 0 0,0-6 0 16,3 3-13 0,-3 0-2-16,4 3-8 0,-1-3 12 0,1 3-33 0,-4-3-7 15,7 6-2-15,-4 0 0 0,8 0 30 16,-4-6 0-16,0-3 0 0,0-6 0 0,4-1 20 0,3 1 9 0,-4-10 3 15,5 3 0-15,-1-6-32 16,0-6 0-16,3 3 0 0,-2-7 0 0,2 1 0 0,1-3 0 0,3-4 0 16,-3 0 0-16,-1 0 0 0,1-2 0 0,-4-1 0 0,4-3 0 15,-4 0-8-15,0 3 8 16,0-3 0-16,-7 0 0 0,4-3-9 0,-1 3 9 0,-3-3 0 0,0 3-9 16,0-3 9-16,0 6 0 0,-3 0 0 0,-1 7 0 0,1-1 0 0,-4 7 11 0,0 6-3 15,0 0 0 1,0 0-8-16,4 10 0 0,-4-1 0 0,0 10 0 15,0 3 0-15,3 3 0 0,-3 0 0 0,7 3 7 0,-7 0-7 0,4 1 0 0,-1-1 0 0,4 3 0 32,0-3-28-32,0 1-3 0,4-1 0 0,-4-3 0 15,4-3 51-15,-4-3 9 0,3-4 3 0,1-2 0 0,-1-4-24 0,1-3-8 16,-4 1 0-16,4-4 0 0,-4-3 0 0,3-3 0 16,1 0 0-16,-8-4 0 0,1 1-26 15,3-3-5-15,-4-4-1 0,1 1 0 16,0-1-44-16,-4 4-8 0,3-1-3 0,4 1-919 15,-7-4-184-15</inkml:trace>
  <inkml:trace contextRef="#ctx0" brushRef="#br0" timeOffset="119678.04">6668 8541 2156 0,'0'0'48'0,"3"-7"9"0,-3 1 3 0,0 0 0 0,4 0-48 0,-4-1-12 0,3 1 0 0,-3 0 0 15,0 0 112-15,0 2 20 0,4-2 4 0,-4 6 0 0,0 0-20 0,0 0-4 16,0 0 0-16,0 0-1 0,0 0-31 0,0 0-7 15,0 0-1-15,0 0 0 0,0 0-16 0,0 10-3 16,0-1-1-16,-4 4 0 0,4 5-12 0,-3 1-4 0,3 3 0 0,-4 3 0 16,1 0-16-16,-1 3-3 15,0 4-1-15,1-4 0 0,3 3-16 0,-7-9 0 16,7 3 0 0,-4 1 0-16,4-1 0 0,-3 0 0 0,3 0 0 0,0 0 9 15,3 0-9-15,-3 3 0 0,11 0 0 0,-11-3 0 0,7-3 0 0,0-6 0 0,4 0 0 0,3-4 0 16,-4-2 0-1,4-4 0-15,4-3 0 0,-4-3 0 0,0 3 0 0,4-6 0 16,0-6 0-16,-1-1 0 0,-3-2 0 0,7-4 0 16,-10 4 0-16,3-1 0 0,0-3 0 0,-3 4 0 0,-4-1 0 0,0 1 0 15,-3 2 0-15,-1-2 0 0,1 6-10 16,-4-4 10 0,0 1-72-16,-4-1-8 0,-3 4-3 0,3-3 0 15,-6 2-76-15,3 1-15 0,-4 0-3 0,-3 0-715 0,0 2-144 0</inkml:trace>
  <inkml:trace contextRef="#ctx0" brushRef="#br0" timeOffset="119903.89">6481 8807 2826 0,'0'0'80'0,"0"0"17"0,0 0-77 0,0 0-20 16,0 0 0-16,0 0 0 15,7 0 140-15,3 0 25 0,1 0 5 0,3 0 1 0,4 0-80 0,-1 0-16 0,4 0-3 0,0 0-1 31,4 0-37-31,0 0-7 0,3 0-2 0,0 0 0 16,4 0-18-16,-7-3-7 0,7 3 0 0,-4-3 0 0,3 0 0 0,-6-3 0 0,0 2 0 0,0-2 0 31,-4 3-32-31,0-3-7 0,-7 0-1 0,0-1-1028 16,-3 4-205-16</inkml:trace>
  <inkml:trace contextRef="#ctx0" brushRef="#br0" timeOffset="131291.5">7969 8729 1728 0,'0'0'38'0,"0"0"8"0,0 0 2 0,4 6 0 15,-4-6-39-15,0 3-9 0,0-3 0 0,3 7 0 0,-3-7 151 0,0 0 28 0,0 0 5 0,0 0 2 16,0 0-42-16,0 0-8 16,0 0-1-16,0 0-1 0,0 0-8 0,0 0-2 15,0 0 0-15,-3 0 0 0,-1 0-63 0,-3 0-13 0,4-4-2 16,-4 1-1-16,0 0-17 0,0-3-4 0,-4 0-1 0,0-7 0 31,1 1-23-31,-1-1 0 0,-3 0 0 0,7-2 0 0,-4 2 12 0,4-2-1 31,-3-4-1-31,6 0 0 0,-3-3-10 0,4 3 0 0,-4 0 9 0,7-3-9 0,0 0 0 0,0 4 0 0,0-4 0 0,3 0 8 32,1 0-8-32,-1 3 0 0,4-3 0 15,0-3 8-15,0 0-8 0,7 0 0 0,-3 0 0 0,3 0 0 0,0 0 0 0,0-1 0 0,1-2 0 16,2 3 0 0,1 3 0-16,-1 0 8 0,1-3-8 0,3 6 0 15,-3-3 0-15,0 4 0 0,-1 2 0 0,1 0 0 0,-4 7 8 0,-4-1-8 0,5 1 8 0,-5 0-8 16,1-1-14-16,-4 7-7 0,-4 0-2 0,4 0 0 15,-3 0 23-15,-1 3 0 0,1-3 0 0,3 3 0 16,-3 0-172-16,3 0-31 0,-4 3-5 0,1 0-2 16</inkml:trace>
  <inkml:trace contextRef="#ctx0" brushRef="#br0" timeOffset="131905.23">8544 8384 2325 0,'0'0'51'0,"0"0"10"0,0 0 3 0,0 0 2 0,0-3-53 16,0-7-13-16,0 4 0 0,0 3 0 0,0-3 126 0,-3-1 22 16,-1 4 5-16,4-3 1 0,-3 0-72 0,-4 3-14 15,0-4-4-15,0 7 0 0,-1-3 0 0,1 6 0 16,0-3 0-16,-3 7 0 0,3-1 0 0,0 3 0 0,-4-2 0 0,4 5 0 15,-4 4-64-15,4 0-25 0,0-1 1 0,4 7 0 16,-1-6 24-16,-3 3 0 0,4-1 0 0,3 1 0 0,0 0 0 0,0-3 0 31,0-1 0-31,0-2 0 0,3 0 0 0,1-1 0 0,-1-3 0 0,1-2 0 16,3 2 0-16,0-3 0 0,0-6 0 0,0 4 0 16,-3-4 0-16,3 3 0 0,-4-3 0 0,4-3-8 0,0 3 26 0,0-4 6 15,-3-2 0 1,3 0 1-16,-4 0-25 0,1-4 0 0,-1 4 0 0,1-3 0 15,0-4-23-15,-1 0-9 0,1-2-3 0,-1-1 0 0,1 4 27 0,-1-4 8 16,1 3 0-16,-4 1 0 16,3-1 0-16,1 4-8 0,-1 3 8 0,1-4 0 0,3 4 0 15,-4 3 0-15,4 0 0 0,-7 3 0 0,0 0 0 0,8 3 0 0,-1 0 0 0,0 3 0 32,0 0 9-32,0 4 3 0,-4-1 0 0,8 1 0 15,-4 2 5-15,0 1 2 0,0-1 0 0,0 1 0 0,0-1-3 16,0 1-1-16,0-1 0 0,0 1 0 15,4 3-15-15,-4-7 9 0,0-3-9 0,4 4 8 16,-4-4-8-16,0 0 0 0,0-3 0 0,0 1 0 0,0-4 0 16,3 0 0-16,-6 0 0 0,3-4 8 0,0 4-8 0,-3-3-12 15,-1 0 2-15,4 0 1 16,-3 0-59-16,-1-3-11 0,1 2-2 0,-4 4-1 0,0 0-78 0,0 0-16 0,3-3-4 0,-3 3 0 16</inkml:trace>
  <inkml:trace contextRef="#ctx0" brushRef="#br0" timeOffset="132439.78">9003 8588 1728 0,'0'0'38'0,"3"-6"8"0,-3-1 2 0,4-2 0 0,-4-1-39 0,3 4-9 16,-3-3 0-16,4 2 0 0,0 1 104 0,3-3 20 0,-4 3 3 0,1 2 1 16,-4-2-9-16,3 3-2 15,-3 3 0-15,4-3 0 0,-4 3-33 0,0 0-8 16,0 0 0-16,0 0-1 0,7 0-9 0,-7 0-2 15,0 0 0-15,3 6 0 0,1 0 0 0,-1 7 0 0,-3-1 0 0,4 1 0 16,-4 3 0-16,-4 3 0 0,4-1 0 16,-3 4 0-1,3 0-51-15,-4 3-13 0,1 0 0 0,3 0 0 0,-4 1 0 16,4-4 0-16,0-1 0 0,-3 1 0 0,3-3 0 0,0 0 0 0,0-3 0 0,3 3 0 16,-3-7 0-16,4 4 0 15,-1-7 0-15,4 4 0 0,-3-1 0 0,3-2 0 16,0-4 0-16,0 3 0 0,0-2 0 0,4-4 0 0,-4-3 0 0,0 0 0 15,3 3 0-15,-3-6 0 0,4 3 0 0,-4-3 0 16,0-4 0-16,0 4 0 0,0-3 0 0,-3 0 0 31,3-4 0-31,-4 4 0 0,1-3 0 0,-1-1 0 0,-3-2 0 0,4 2 0 0,-4-2 0 16,0 2 0 0,-4-2-100-16,4 2-22 0,-3 4-5 0,3-3-1 15,-4-1-102-15,1 4-21 0,-4-3-4 0,-4 2-1 0</inkml:trace>
  <inkml:trace contextRef="#ctx0" brushRef="#br0" timeOffset="132660.32">8929 8732 2266 0,'0'0'64'0,"0"0"14"0,0 0-62 0,0 0-16 0,0 0 0 0,0 0 0 0,0 0 157 0,0 0 29 0,0-6 6 0,0 6 0 15,0 0-102-15,0-3-21 0,3-4-4 0,4 4-1 16,0-3 0-16,1 3 0 15,-1 3 0-15,0-3 0 0,0 3 0 16,0-3 0-16,3 3 0 0,-3 3 0 0,4 0-51 0,0 0-13 0,-1-3 0 16,1 0 0-16,-4 0 0 0,3 0 0 0,4 0 0 0,-3 0 0 31,-4-3-48-31,4 3-13 0,-1 0-3 0,-3-3 0 16,4 0-48-16,-4-1-11 0,4 1-1 0</inkml:trace>
  <inkml:trace contextRef="#ctx0" brushRef="#br0" timeOffset="133278.39">9426 8099 2185 0,'0'0'48'0,"0"0"9"0,-3 0 3 0,-1 0 2 0,-3-3-50 32,4-1-12-32,-4 4 0 0,3-3 0 0,0 3 106 0,1 0 18 0,-1-3 4 0,1 0 1 0,-4 0-17 0,7 3-4 15,0 0-1-15,-4 0 0 0,4 0-47 0,0 0-10 0,-3-3-2 0,3 3 0 16,0 0-19 0,0 0-4-16,0 0-1 0,0 0 0 15,0 0-7-15,7-3-1 0,-7 3-1 0,7-4 0 0,0 4 5 0,0 0 0 0,4 0 1 0,-1 4 0 16,-3-4 16-16,4 6 3 15,3 0 1-15,0 0 0 0,0 1-33 0,4-1-8 16,-1 0 0-16,5 4 0 0,-5-4 0 0,1 3 0 16,3 4 0-16,-3-1 0 0,-4 4 0 0,0 3 0 0,0 0 0 0,0-1 0 15,-3 4 0-15,-1 4 0 0,-3-1 0 16,0 3 0-16,-3-3 27 0,-1 0 3 16,1 0 1-16,-4 6 0 0,-4-2-31 0,1 2 8 0,-4 0-8 0,0-2 4 15,0-1-30-15,-4 0-5 16,1-3-1-16,-1 0 0 0,0-6 51 0,-3 0 9 15,4 0 3-15,-1-4 0 0,1-2-31 0,3-4 8 0,-4 1-8 0,0-4 4 16,4-3-30-16,4-3-5 0,3 0-1 0,0 0 0 16,0 0-33-16,0 0-7 0,0 0-2 0,0 0-1439 0</inkml:trace>
  <inkml:trace contextRef="#ctx0" brushRef="#br0" timeOffset="160672.72">945 10952 2747 0,'0'0'78'0,"0"0"17"0,0 0-76 0,0 0-19 0,0 0 0 0,0 0 0 16,0 6 80-16,8 1 13 0,-5-4 3 0,4 0 0 0,4 0 0 0,-1 0 0 0,4 0 0 0,0 0 0 31,8-3-60-31,-1 3-12 0,4-3-3 0,-1 0 0 16,1 0-8-16,7 0-1 0,-8 0-1 0,5-3 0 0,-1 3 17 0,-4 0 3 15,-2-3 1-15,-5 3 0 16,4-3-50-16,-10 3-10 0,3 3-1 0,-3-3-1 16,3-3-38-1,-4 6-8-15,1-3-2 0</inkml:trace>
  <inkml:trace contextRef="#ctx0" brushRef="#br0" timeOffset="161530.38">2632 10723 1969 0,'0'0'43'0,"0"0"9"0,7-6 1 0,-4 0 3 0,8-4-44 16,-8 1-12-16,4-4 0 0,4 1 0 0,-4-1 102 0,4-3 18 0,-4 4 4 0,-4-1 1 0,4 1-12 0,-3-1-2 31,3 1-1-31,-7 2 0 0,3 4-1 0,-3-3 0 0,-3 2 0 0,3 1 0 16,-7 0-29-16,3 0-7 0,-3-1-1 0,4 4 0 15,-8 3-28-15,-3-3-5 0,3 3-2 0,-6 3 0 16,3 3-13-16,0-2-2 0,-8 5-1 0,1 0 0 0,4 7-21 0,-5 3 9 16,-2 3-9-16,-1 6 9 15,4 3-35-15,-11 10-5 0,4 0-1 0,7 6 0 16,-4-3 51-16,7 3 9 0,1-3 3 0,-1 3 0 16,8-3-31-16,3 0 0 0,-4 3 0 0,11 3 0 15,0-9 0-15,0 2 0 0,3-2 0 0,8-9 0 0,0-1 0 0,3 0 0 0,7-6 0 0,0 0 0 31,-3 1 0-31,13-5 8 0,1-5-8 0,18 3 4 16,-5-10-30-16,1-2-5 0,0-7-1 0,0-7 0 0,0 1 32 0,3-3 0 0,-3-4 0 0,0 1 0 16,0-4 0-16,-7-3 0 0,-4-3 0 0,0-3 0 31,-3-3 20-31,-4-4 9 0,-7 1 3 0,1-3 0 16,-1 2-32-16,-14 4 0 0,0 0 0 0,-4 0 0 0,-3-4 0 0,-3 4 0 0,-4 0 0 15,0-4 0 1,-11 1-22-16,0-3-7 0,-10 2-2 0,4-5 0 0,-5 2 51 0,-6 4 9 0,3-1 3 15,1 4 0-15,2 3-52 0,-2 0-9 0,2 6-3 0,8 0 0 32,-4 4 32-32,4 2 0 0,7 4 0 0,-7-1 0 0,10 1 0 0,1 3 0 15,-1 3 0-15,8-1 0 0,-4 1 0 0,3 3 0 16,4-3 0-16,0 6 0 16,4 0-160-16,-4 1-25 0,7 2-6 0,-4 3-1204 0</inkml:trace>
  <inkml:trace contextRef="#ctx0" brushRef="#br0" timeOffset="161937.99">2798 11218 2786 0,'0'0'61'0,"0"0"13"0,-4 0 2 0,4 0 3 16,0 0-63-16,0 0-16 0,0 0 0 0,0 0 0 0,0 0 95 0,0 0 16 16,0-6 3-16,4 3 1 0,3 3-47 0,3-3-10 0,-6 3-2 0,6 3 0 31,1 0-7-31,3 0-1 0,4 7-1 0,-4-4 0 16,0 3-19-16,7 4-3 0,0 0-1 0,-3 5 0 0,3-2-13 0,0-3-3 0,-7 2-8 0,7-2 12 15,-6-1-12-15,2 4 0 16,-3 0 0-1,0-1 0-15,1-2 0 0,2 3 0 0,-6-4 0 0,3 1 8 0,-4-4-8 0,1 7 0 0,0-4 0 0,3-2 0 16,-4-1 0-16,-6-3 0 0,3-3 0 0,0 1 0 16,4-1-128-16,-4-3-26 0,-4 0-5 0,4-3-1319 15</inkml:trace>
  <inkml:trace contextRef="#ctx0" brushRef="#br0" timeOffset="163016.17">3500 11134 2818 0,'0'0'62'0,"0"0"13"0,0 0 2 0,0 0 3 0,0 0-64 0,0 0-16 0,0 0 0 0,0 0 0 16,7 3 82-16,0 0 14 15,-4 3 2-15,4-3 1 0,0 1-32 0,4-4-7 16,-4 3 0-16,4 0-1 15,-1 0-7-15,4-3 0 0,-3 3-1 0,-1-3 0 0,5 3-41 0,-1-3-10 16,-4 0 0-16,4 3 0 0,4 1 0 0,-7-4 0 0,-4 3 0 0,10-3 0 16,-6 0-45-16,-1 3-11 0,5 0-3 0,-1 0 0 31,7-3-127-31,-7 3-26 0</inkml:trace>
  <inkml:trace contextRef="#ctx0" brushRef="#br0" timeOffset="163677.76">4378 11419 2466 0,'0'0'54'0,"0"0"11"0,7 3 3 0,0 0 1 0,0 1-55 0,-3 2-14 0,3-3 0 0,-7-3 0 16,0 0 146-16,0 0 26 0,0 0 6 0,3 3 1 16,-3-3-75-16,0 0-16 0,0 0-2 0,0 0-1 15,0 0-31-15,0 0-6 0,-3-6-2 0,-8 0 0 16,1-4-22-16,-1-2-5 0,0-1-1 0,-3-6 0 16,0-6-8-16,-3 0-2 0,-1-9 0 0,-3 2 0 15,-4 1-8-15,4 0 0 0,0-1 9 0,0-2-3 0,3 2-6 0,-3 1 0 31,7 0 0-31,-4-7 0 0,4 4 0 0,3-4 0 0,1 3 0 0,3-2 0 16,3 2 0-16,1 7 0 0,-1-3 0 0,4-1 0 31,0 4 0-31,4 0 0 0,-1 3 0 0,4 0 0 16,4 3-26-16,-1 0-5 0,-6 3-1 0,6 0 0 0,1-3 50 0,0 0 10 0,-1 7 1 0,4 2 1 0,0-3-22 0,4 4-8 16,0 2 0-16,3 1 8 15,0 3-8-15,4 0 0 0,-1 6 0 0,-2 6 0 16,-1 0 0-16,-4 3 0 0,1 4 0 0,0 3 0 15,-1 2 0-15,-6 1 0 0,3 0 0 0,-3 0 0 16,-8 3-26-16,4-3-5 0,-3 6-1 0,-1-3 0 16,4 0-101-16,-7 0-21 0,0 3-4 0,-7-3-805 15,4 0-161-15</inkml:trace>
  <inkml:trace contextRef="#ctx0" brushRef="#br0" timeOffset="164552.35">4131 11300 2649 0,'0'0'58'0,"-7"6"12"0,7-6 2 0,0 7 4 0,0-7-61 0,0 3-15 16,7 3 0-16,-7-6 0 0,4 6 54 0,3-3 8 0,-4 0 2 0,4-3 0 16,0 4 0-16,4-4 0 0,-1 3 0 0,1-3 0 0,3 0 0 15,4-3 0-15,-4 3 0 0,0-4 0 0,7 4-52 0,0-3-12 16,-7-3 0-16,11 0 0 0,-7 0 54 0,6-1 8 15,-6-2 2-15,3-1 0 16,0 1-52-16,1-3-12 0,-8 5 0 0,7-2 0 16,4 3 0-16,-15-1 0 0,4 4 0 0,0 0 0 15,-3 3 0-15,3-3 0 16,-3-3 0-16,-1 2 0 0,1-2 0 0,-1 0 0 0,1 3 0 0,0 0 0 16,-8-4-20-16,-3 7-8 0,0 0 0 0,0 0-1 15,0 0 20-15,0 0 9 0,0 0-8 0,0 0 8 0,0 0 0 0,0 0-8 16,0 0 8-16,0 0 0 0,0 0-10 0,0 0 10 0,0 0-12 0,0 0 12 15,0 0-9-15,0 0 9 0,0 0 0 0,0 0-9 16,0 0 9-16,0 0 0 0,0 0 0 16,-3 7 0-1,3-7 0-15,0 3 0 0,-7 3 0 0,3 0 8 0,0 1 0 0,1-1 1 16,3 3 0-16,-4 1 0 0,4-1 0 0,0 1 0 0,-3-1 0 0,3-3 0 16,0-6-1-16,0 10 0 0,0-4 0 0,0 3 0 15,0 1-8-15,3 2 10 16,1-2-10-16,-1-1 10 0,5 4-10 0,-1-1 10 0,-4-2-10 0,4 2 10 15,0-3-10-15,4-2 0 0,-1 2 9 0,1-3-9 32,0-2 0-32,3-1 0 0,-4 0 0 0,4-3 0 0,-3 0 0 0,7 0 8 15,-8-3-8-15,4-4 0 0,-3 1 0 0,-4-3 0 0,3-1 0 0,1-2 0 0,-4-1 0 16,0 1 0-16,-3-1 0 0,3 1 0 16,-4-1 0-16,1 1 0 0,-1 2 0 0,4 1 0 15,-7-1 0-15,0 4 0 0,0-3 0 0,0 6 0 16,0 3 0-16,0 0 0 0,0 0 0 0,0 0 0 15,0 0 0-15,0 0 0 16,0 0 0-16,0 0 0 0,0 0 0 0,0 9 0 0,4 0 0 0,-4 4 0 0,3-4 0 0,1 4 0 31,0-1 0-31,-1 1 0 0,1-4 0 0,3 1 0 0,0-1 0 0,3 1 0 16,-6-1 0-16,3-3 0 0,0 0 0 0,3 1 0 0,-2-4 0 0,-1 0 0 0,0 0 0 16,-4 0 0-1,4 0 10-15,4-3-2 0,-11 0-8 0,0 0 12 16,0 0-12-16,0-3-8 0,7 0 8 0,-4-3-13 0,1 0 22 0,-1-4 5 0,1 1 1 0,-4-1 0 31,4-2-24-31,-1-1-5 0,4 1-1 0,-7-1 0 16,4-2 15-16,3 2 0 0,-7 0 0 0,7 1 0 0,0-4 12 0,3 7 4 15,1-4 2-15,-4 1 0 0,4 2-18 16,6 1 0-16,-6 3 8 0,3-1-8 16,0 1 11-16,4 6-2 0,-4 0 0 0,0 3 0 0,0 0-9 0,4 4 0 15,-11-1 0-15,3 6 8 16,1 4-31-16,-1 0-6 15,-2 3-2-15,-1 3 0 0,-4-4 51 0,1 4 9 0,-1-3 3 0,4-3 0 0,-7-4-32 0,0 1 0 16,0-4 0-16,0 1 0 16,0 2-22-16,0-2-7 0,0-4-2 0,0 0 0 15,0-6-20-15,0 0-4 0,0 0-1 0,0 0 0 0,0 0-166 16,0-3-34-16,0-9-6 16,-7-1-971-16</inkml:trace>
  <inkml:trace contextRef="#ctx0" brushRef="#br0" timeOffset="164925.53">5736 11168 2649 0,'0'0'58'0,"-7"0"12"0,4 0 2 0,-4 0 4 0,3-3-61 0,4 3-15 15,-7 0 0-15,3 0 0 0,-3 0 108 0,4 0 18 0,-1 0 4 0,-3 0 1 32,0 3-56-32,0 0-11 0,-3 4-3 0,-1-1 0 0,0 0-15 0,1 4-3 15,-4 2-1-15,0 4 0 0,-1 0-10 0,5 2-1 0,-8 4-1 0,8 0 0 31,3 0-10-31,-4-3-1 0,0 0-1 0,4 0 0 16,4-1-10-16,-1-2-8 0,4 0 12 0,4-4-3 0,-1 1-35 0,4-1-5 0,8-2-1 0,-1-1 0 16,3-6 52-16,4 1 9 15,4-4 3-15,0-4 0 16,0 1-52-16,6-3-9 0,-6-3-3 0,0-4 0 0,6 4 51 0,-9-4 9 0,2 4 3 0,1-4 0 31,0 1-92-31,-4 2-19 0,-7 4-3 0,7-3-1 0,-7 2-156 0,-3 4-31 0</inkml:trace>
  <inkml:trace contextRef="#ctx0" brushRef="#br0" timeOffset="165363.76">6057 11030 2016 0,'0'0'57'16,"0"0"12"-16,0 0-55 0,0 0-14 0,0 0 0 0,0 0 0 0,0 0 201 0,0 0 38 0,0 0 7 0,0 0 2 16,-3 7-87-16,3-7-17 15,3 6-3-15,1 0-1 0,-1 0-95 0,8 4-19 16,-8 2-4-16,8 4-1 0,0-3 11 0,-1 2 1 15,1 4 1-15,3 3 0 0,-4 0-20 0,5 0-4 0,-1 3-1 0,-4 0 0 16,4 3 18-16,-7-12 3 0,4 0 1 0,-4 2 0 16,7 1-31-16,-10 0 0 0,6-3 0 0,-3 3 0 15,0-4-19-15,4 1-9 16,-8-3-3-16,5-1 0 0,-1 1 31 0,0-4 0 0,0-3 0 16,-7 1 0-16,0-7 0 0,0 0 0 15,0 0 0-15,0 0 0 0,0 0-30 0,0-7 0 0,-7-2 0 0,0-1 0 16,-4-2-117-16,0-1-23 0,-3-2-5 0,-3-1-1188 15</inkml:trace>
  <inkml:trace contextRef="#ctx0" brushRef="#br0" timeOffset="165626.91">5930 11328 2649 0,'0'0'58'0,"0"0"12"0,0 0 2 0,0 0 4 0,0 0-61 0,0 0-15 0,0 0 0 0,0 0 0 0,0 0 105 0,0 0 19 0,0 0 3 0,7 3 1 16,0 0-52-16,7-3-9 15,-3 4-3-15,3-4 0 0,0 0-22 0,7-4-5 16,1 1-1-16,-5 0 0 0,4-3-8 0,1 0-3 0,2-1 0 0,-3 1 0 16,1 0-25-16,2 0 8 0,-10 2-8 0,8-2 0 15,-5 3 0 1,1 0 0-16,-1 0 8 0,1 3-8 16,-4 0-152-16,0 0-32 0,0 3-6 0,-3-3-1205 15</inkml:trace>
  <inkml:trace contextRef="#ctx0" brushRef="#br0" timeOffset="165705.59">6551 11441 3081 0,'0'0'68'0,"0"0"13"0,-3 6 3 0,-1-2 4 0,4-4-71 0,0 0-17 0,0 0 0 0,0 0 0 16,-3 3 75-16,3-3 11 16,0 0 2-16,-8-3 1 15,5 3-55-15,-4-4-11 0,3-2-3 0,1 0 0 0,-4 0-20 16,3-7-10-16,-6 0 1 0,3-2 0 0,-4-4-99 0,4 0-20 0,0 0-4 0,-4-3-1 15,8 4-115-15,-4 2-24 0,3-3-4 0</inkml:trace>
  <inkml:trace contextRef="#ctx0" brushRef="#br0" timeOffset="165864.28">6424 11037 2581 0,'0'0'56'0,"0"0"12"0,-7-4 3 0,4 4 2 0,3 0-58 0,-4-3-15 16,-3 3 0-16,3 3 0 15,1 4 120-15,3-1 22 0,-4 3 4 0,8-2 1 16,-4 2-103-16,3 4-21 0,1-1-4 0,7 1-1 15,3-1-78-15,-4 1-15 0,4-4-3 0,4 1-815 16,0-7-163-16</inkml:trace>
  <inkml:trace contextRef="#ctx0" brushRef="#br0" timeOffset="166224.57">6823 11131 3110 0,'0'0'68'0,"0"0"15"0,-7 6 2 0,0 0 3 16,0 0-71-16,0 4-17 0,-1 2 0 0,-2 1 0 0,-1 3 53 0,1-4 7 15,-1 7 2-15,4 3 0 16,0 0 3-16,0 0 1 0,0-3 0 0,3 3 0 0,4 0-53 0,0-4-13 0,0-2 0 0,4-3 0 16,-1 2 12-16,4-5-1 0,4-1 0 0,-4 1 0 15,4-4-11-15,6 0 8 0,-6-6-8 0,7 0 8 16,3 0-8-16,0-6 0 16,4 0 0-16,-1-4 0 0,-3-2 0 0,4-1 0 0,-4-3 0 15,0-2 0-15,-3-1 0 0,-4-3 0 0,0 3 8 0,0 0-8 0,-6 0 16 16,-1 1-1-1,-4 2-1-15,1 3 0 0,-4 1-10 0,-4-1-4 16,-3 4 0-16,0-1 0 0,-4-2 0 0,-3 2 0 0,0 1 0 0,0 3 0 16,-4 3 0-16,-3-4 0 0,4 4 0 0,-5 0 0 15,8 3-23-15,-3-3-4 0,6 3-1 0,1 0 0 16,2 0-32-16,1 3-6 0,4 0-2 0,3-3 0 16,0 6-98-16,3 1-20 0,4 2-4 0,-3 1-1104 15</inkml:trace>
  <inkml:trace contextRef="#ctx0" brushRef="#br0" timeOffset="166503.93">7144 11429 2649 0,'0'6'58'0,"0"0"12"0,0-6 2 0,0 0 4 16,0 6-61-16,0-6-15 0,0 0 0 0,0 0 0 0,0 0 108 0,0 0 18 16,0 0 4-16,3-6 1 0,1-3-62 0,-1-7-12 15,1 0-2-15,-1-6-1 0,1 0-19 0,3-3-4 16,0-3-1-16,4 3 0 0,-4 0 9 0,3 6 1 0,1-3 1 0,-1 7 0 15,5-1-28-15,2 3-5 0,1 1-8 0,3 2 11 32,0 4 12-32,-3 3 2 0,3 3 1 0,-3 0 0 0,-1 0-19 0,1 3-7 15,-4 3 0-15,4 7 0 0,-8-1 0 0,1 7 0 0,-1 3 0 0,1 6 0 32,-8 1 0-32,5 2 0 0,-5 0 0 0,4 1 0 0,-3-4 0 0,-1-3 0 15,1-3 0-15,-1 0 0 0,-3 0 0 0,4-10 0 0,-4-2 0 16,3-1 0-16,-3 1 0 0,0-10 0 15,0 0 0-15,0 0 0 16,0 0-72-16,-3-13-12 0,-1 1-1 0,-3-1-955 16,-3-3-190-16</inkml:trace>
  <inkml:trace contextRef="#ctx0" brushRef="#br0" timeOffset="167340.5">8086 11576 2188 0,'0'6'48'0,"0"0"11"0,0-6 1 0,3 7 1 0,-3-1-49 0,4 0-12 0,-4 4 0 0,0-4 0 0,0-6 156 0,0 0 29 16,0 0 6-16,0 0 1 0,0 0-103 0,0 0-20 15,0 0-4-15,0 0-1 0,0 0 52 0,-4-3 9 0,-3 0 3 0,0 0 0 16,0-4-103-16,0 1-25 15,-4-7 0-15,1 1 0 0,3-4 0 0,-4 1 0 16,-3-1 0-16,3-3 0 0,1 0 31 0,-4 4 1 0,7-7 0 16,-4 0 0-1,1-7-52-15,-1 1-9 0,4-3-3 0,0 0 0 0,0-1 32 0,3-2 0 16,1 2 0-16,3-2 0 0,0 2 0 0,0 1 0 0,7 3 0 0,0 0 0 31,0-4 0-31,4 1 0 0,3-3 0 0,0-1 0 0,3 1 0 0,1-1 0 16,0 4 0-16,3-1 0 0,0 4 0 0,4 3 0 0,-8-3 0 0,8 6 0 15,0-3 0-15,-4 6 0 0,0 0 0 0,0 3 0 16,0 1 0-16,-3 2 0 0,0 1 0 0,-1-1 0 0,-3 4 0 16,-3-1 0-16,0 1 0 0,-1 0 0 15,-3 2 0-15,-3 1 0 16,3 0 0-16,-4 3 0 0,-3-1 0 0,0 4 0 0,0-6 0 0,0 6 0 16,0 0 0-16,-3-3 0 15,-4 0 0-15,7 0 0 16,-7 0-108-16,3 3-16 0,1-4-4 0,-4 1 0 0</inkml:trace>
  <inkml:trace contextRef="#ctx0" brushRef="#br0" timeOffset="172439.36">8590 10996 1641 0,'0'0'36'0,"0"0"7"0,7-3 1 0,0 0 4 0,0-4-39 0,0 4-9 0,0-3 0 0,0 0 0 32,-3-1 162-32,3 4 30 0,-3 0 7 0,-4 3 1 15,0 0-37-15,0 0-7 0,0 0-2 0,0 0 0 16,0 0-44-16,-7 0-9 0,-1 0-1 0,1 6-1 0,-3 1-45 0,-1 2-9 15,-3 0-1-15,7 1-1 0,4-1-19 0,-8 4-4 16,4-1-1-16,-4 1 0 0,1-1-8 0,-1 1-2 0,1 3 0 0,-5-1 0 16,1 4 3-16,0-3 0 15,0-1 0-15,4-2 0 0,3 0-12 0,-1-1 0 16,-2-2 0-16,3-1 0 0,3-3 0 16,4-6 0-16,0 0 0 0,-3 6 0 15,3-6 0-15,0 0-11 0,0 0 3 0,7 7 0 0,0-4 8 0,3 0 11 16,1 0-3-16,3-3 0 0,0 0-8 0,4-3 0 15,0 0 0-15,3 0 0 16,0-4 0-16,4 4 0 0,3-3 0 0,-4 3 0 0,1 0 0 0,0 6 0 0,-7 0 0 0,3 3 0 16,-4 4 0-16,-3 2 0 0,1-2 0 0,-5 2 0 0,-3 4 0 0,-3 0 0 15,-1 2 0-15,1 4 0 16,-4-3 0-16,-4 3 0 0,1 0 0 16,-1-3 0-16,-3 0 0 0,-3-4 0 0,-1 1 0 0,0-7 0 0,-3 1 0 0,0-1 0 15,-3 1 0-15,2-7 0 16,-6 3 0-16,4-3 0 0,-1-3 0 0,-3 0 0 15,3-3 0-15,4 0 0 0,0 0 0 0,3 0 0 0,4-4-8 0,0 1-4 0,4-3-1 0,-1 2 0 32,8-2-131-32,-1 3-27 0,4-4-5 0,0 4-1213 15</inkml:trace>
  <inkml:trace contextRef="#ctx0" brushRef="#br0" timeOffset="174378.32">9123 11385 932 0,'0'0'20'0,"0"0"5"0,0 0 1 0,0 0 0 16,0 0-26-16,0 0 0 16,0 0 0-16,0 0 0 0,3-7 84 0,4 4 11 0,-7 3 2 15,0 0 1-15,0 0 20 16,4-3 4-16,-4 3 1 0,3-6 0 0,1 3 31 0,-4 3 6 0,0 0 2 0,0 0 0 0,0 0-30 0,0 0-7 16,0 0-1-16,0 0 0 15,0 0-39-15,0 0-8 0,4 6-1 0,-1 3-1 16,-3 4-27-16,0-1-6 0,0 7-1 0,0 0 0 15,0 3-13-15,0 6-4 0,-3-3 0 16,-5 4 0-16,5-1-8 0,-4 0-1 0,3-3-1 0,-3 0 0 16,4 0-2-16,-1-6 0 0,1 3 0 0,3-3 0 15,0 0-12-15,0-1 8 0,0-2-8 0,3-3 0 16,-3-1 0-16,4 1 0 0,3-4 0 0,3 1 0 0,-3-4 0 0,4-3-8 0,0 0 8 0,-1-3-13 31,1-3-1-31,-1 0 0 0,1 0 0 0,0-4 0 16,-1-2 1-16,1 3 0 0,-4-7 0 0,3 4 0 0,-6-4-3 0,3 4-1 15,-4-1 0-15,-3 1 0 16,4-3-75-16,-4 5-14 0,0-2-3 0,0 3-1 16,-4-1-95-1,1 4-19-15,-4-3-4 0</inkml:trace>
  <inkml:trace contextRef="#ctx0" brushRef="#br0" timeOffset="174578.7">9031 11620 2595 0,'0'0'57'0,"0"0"12"16,-7 0 3-16,7 0 0 0,0 0-57 0,0 0-15 0,0 0 0 0,0 0 0 0,0 0 117 0,7 0 21 0,0 0 4 0,0 3 1 16,4-3-81-16,3 3-16 0,-3-3-3 0,6 3-1 15,-3-3-7-15,0 0-2 0,0 0 0 0,1 0 0 0,-1 0-15 16,0 0-3-16,-4-3-1 0,1 3 0 0,0-3-14 0,-1 3 0 16,1-3 0-16,-4 3 0 31,3 0-80-31,-3-3-16 0,0 3-4 0,-7 0-855 15,4-3-171-15</inkml:trace>
  <inkml:trace contextRef="#ctx0" brushRef="#br0" timeOffset="175052.2">9694 11476 2030 0,'0'0'57'0,"0"0"14"0,0 0-57 0,0 0-14 0,0 0 0 15,0 0 0-15,0 0 156 16,0 0 29-16,0 0 6 0,0 0 1 0,4 6-103 0,-1 0-20 0,1 4-4 0,-1-4-1 0,1 3 21 0,3 4 4 16,-3-4 1-16,-1 4 0 15,4-1-30-15,0 1-7 0,-3 2-1 0,3-2 0 16,-4 6-1-16,1-3-1 0,-4 2 0 0,3 4 0 0,-3-6-40 0,0 3-10 15,-3 0 0-15,3-4 0 0,-4 4 0 16,-3-6 0-16,4-1 0 0,-1-2 0 31,-3-1-38-31,4-3-10 0,-4 0-1 0,3-2-1 16,4-4-119-16,0 0-24 0,-3-4-5 0,-5 1-1 0</inkml:trace>
  <inkml:trace contextRef="#ctx0" brushRef="#br0" timeOffset="179311.02">10118 11002 1735 0,'0'0'38'0,"0"0"8"0,0 0 2 0,0-3 0 0,0-3-38 0,0 3-10 15,0-4 0-15,0 7 0 0,0 0 78 0,0-3 14 16,0-6 2-16,0 9 1 15,0 0-10-15,0 0-1 0,0 0-1 0,0 0 0 16,0 0 6-16,0 0 2 0,-4 9 0 0,1 1 0 0,3 2-25 0,-4 4-5 16,1-1-1-16,3 4 0 0,0-3-11 0,-4 6-2 15,4 0-1-15,0 3 0 0,0-3-10 0,4 6-3 16,-4-3 0 0,3 0 0-16,1-3-16 0,-1-3-3 0,4 3-1 0,0-3 0 0,-3-4 10 0,3 1 1 15,3 3 1 1,-3-3 0-16,1-7-25 0,2 4 0 0,1-4 0 0,3 0 0 15,-4-2 0-15,5-4 0 0,2-3 0 0,-3 0 0 16,7-6 0-16,-3-4 0 0,0-6 0 0,3 1 0 16,0-1-15-16,-3-6-8 0,3 0-1 15,0-3-1-15,-3 0 25 0,-1-3 0 0,-3 3 0 0,1 0 8 16,-1 3-8-16,-4 0 0 0,1 0 0 0,-1 3-8 0,-3 3 8 0,0 1 0 16,-3-1 0-16,3 0 0 0,-7 4 0 0,4-1-10 0,-4 4 10 0,3-1 0 15,-3 4 0-15,0 0 0 16,0 6 0-16,0 0 0 0,0 0 16 0,0 0 9 15,0 0 3-15,-3 9 0 0,3-2-28 0,0 5 0 0,3 1 0 0,-3 5 0 16,4 4 11-16,-1 0 9 16,1 7 3-16,-1-1 0 0,4 0-3 0,-3-3 0 0,3 3 0 0,0-3 0 15,0-3 4-15,-3 0 1 0,3 0 0 0,0-3 0 16,3-3-25-16,-3-4 0 0,0-5 0 0,0-1 0 16,0 3 0-16,0-3 0 0,-3-2 0 0,3-1 0 0,-7-3 0 15,7 0 0-15,-7 0 0 0,0 0 0 16,4 3-97-16,3-3-25 15,0 3-5-15,-7-3-1 0,7 3 0 0,-4 0 0 16,-3-3 0-16,7 3 0 0,-7-3-102 0,4 7-21 0,-4-7-4 0,0 0-1 0</inkml:trace>
  <inkml:trace contextRef="#ctx0" brushRef="#br0" timeOffset="179700.1">10915 11341 2055 0,'0'0'45'0,"0"0"10"15,0-7 1-15,3 1 2 0,-3 0-46 0,0 0-12 16,4-1 0-16,-4 1 0 0,0 6 95 0,4-3 17 0,-4 3 3 0,0 0 1 16,0 0-34-16,0 0-6 0,0 0-2 0,0 0 0 15,3 3 2-15,1 7 1 0,-1-1 0 0,-3 3 0 16,0 1-4-16,0 3-1 0,0 3 0 0,-3-4 0 16,-1 4-22-16,4 3-5 0,-3 3-1 0,-1 0 0 15,0 3-16-15,-3 4-4 0,4-1-1 16,-1 0 0-16,1 4-7 0,-1-1 0 0,1-2-1 0,-1-1 0 15,4-3-15-15,0-3 0 0,0-3 0 16,4-3-10-16,-1 0 10 0,1-6 0 0,3-4 0 0,-4-3 0 16,4 0 0-16,1-6-10 0,-1 0 10 0,3-3 0 15,-3-3 0-15,4 0 0 0,-4-4 12 0,3 1-3 16,-2 0-9-16,-1-4 0 0,0 4 0 0,0-7 0 16,0 3-49-16,0 1-12 0,-4-1-3 0,1 1 0 15,-1-1-8-15,1 1-1 0,-1-1-1 0,-3-3 0 16,0 4-106-16,-3 3-22 0,-1-4-4 0</inkml:trace>
  <inkml:trace contextRef="#ctx0" brushRef="#br0" timeOffset="179903.28">10760 11595 3200 0,'0'0'71'0,"0"0"14"0,0 0 3 0,7 6 1 0,0-3-71 0,0 3-18 0,0 1 0 0,4-4 0 16,3 3 63-16,0-3 9 15,3 0 1-15,1 1 1 0,3-4-34 0,-3 0-6 0,3 0-2 0,-3-4 0 16,-1 4-17-16,4-3-4 0,-6 3-1 0,2-3 0 16,1 0-10-16,-4-3 0 0,0 3 0 0,0-4 0 15,-3 4-64-15,-1 0-9 0,1 0-2 0,-4-3-949 16,0 2-191-16</inkml:trace>
  <inkml:trace contextRef="#ctx0" brushRef="#br0" timeOffset="180651.78">11172 10585 2304 0,'0'0'51'0,"0"0"10"0,-7-3 3 0,4 0 0 0,-1 3-52 0,4 0-12 16,-7-3 0-16,4 0 0 0,-1 3 131 0,1-4 23 0,-4 4 5 0,7 0 1 0,-4-3-71 0,4 3-13 16,-7 0-4-16,7 0 0 0,0 0-13 0,0 0-3 15,0 0-1-15,0 0 0 0,0 0-32 0,0 0-7 16,7 7 0-16,0 2-1 0,4 0 28 0,-1 1 5 15,4-1 2 1,1 4 0-16,2-1-50 0,4 1-9 0,1-1-3 0,6 1 0 16,-4 3 28-16,5-4 4 0,-1-2 2 0,4 5 0 0,-4-2-1 15,0-1 0-15,0 4 0 0,1 3 0 0,-1 3-21 16,-4 3 0-16,1 0 0 16,0 3 0-16,-7 0 0 0,-1 1 0 0,-3 2 0 0,-3 0 8 15,-1 1-6-15,-3-4-2 0,-3 6 0 0,-4 1 0 0,0 6 0 0,-4-4 0 16,1 7 0-16,-8-3 0 0,1 0 0 0,-4-7 0 0,0-3 0 0,-1 1 0 15,1-4 0-15,-3 0 0 16,3-3 0-16,-1 0 0 0,1-6 0 0,0 0 0 16,4-6 0-16,-1-1 0 15,1-2-28-15,-1-1-3 0,4-6 0 0,0 0 0 0,0 0 31 16,7-3 0-16,-7-6 0 0,3 0 0 0,4 0-262 0,-3-1-46 0,-8-15-10 16,4 7-949-16</inkml:trace>
  <inkml:trace contextRef="#ctx0" brushRef="#br0" timeOffset="-130343.15">2762 12899 1958 0,'0'0'43'0,"0"0"9"0,0 0 1 0,0 0 3 0,0 0-45 0,0 0-11 0,0 0 0 0,0 0 0 16,0 0 156-16,0 0 28 16,0 0 7-16,0 0 1 15,0 0-52-15,0 0-9 0,0 0-3 0,0 0 0 0,7 3-102 0,4-3-26 0,-1 3 0 0,8 1 0 31,-7-1 60-31,6 3 8 16,-3-3 0-16,1 0 1 0,6-3-44 0,0 3-9 0,-3 0-1 0,3 1-1 0,0-4-14 0,-7 0 9 0,7-4-9 16,-10 1 8-1,3 0-8-15,0 0-9 0,4 0 9 0,-8 0-13 16,4-3-105-16,-3 2-21 0,-1-2-4 0</inkml:trace>
  <inkml:trace contextRef="#ctx0" brushRef="#br0" timeOffset="-129131.25">4018 12865 2188 0,'0'0'48'0,"0"-7"11"0,0 7 1 0,-3-3 1 16,3 0-49 0,0 3-12-16,0-6 0 0,-7 3 0 0,3-4 137 0,-3 4 25 15,3 0 5-15,1 0 1 0,-4 0-64 0,3 3-12 0,-6-3-2 0,3 3-1 0,0-3-29 0,-4 3-5 32,0 0-2-32,1 3 0 0,-4 0-14 0,3 3-3 0,-10 4-1 0,7-1 0 15,0 3-8-15,-4 1-2 0,4 9 0 0,0 0 0 0,3 3-9 0,-6 0-3 31,6 6 0-31,4-2 0 0,-3 2-13 0,2 0 11 0,5 4-11 0,3-4 10 16,0 1-10-16,0-4 0 0,3 0 0 0,5 0 0 0,-5-3 0 0,4-3 0 16,4-3 0-16,3-3 0 0,-4-1-12 0,4-5 0 15,8-1-1-15,-5-2 0 0,4-7 13 0,-3 0 13 0,7-7-2 0,-8-2-1 32,1-1-46-32,3-2-8 0,-3-4-3 0,0-3 0 15,6 1 24-15,-10-7 5 0,7 3 1 0,-3-7 0 0,3 1 6 0,-3 3 2 0,-4-3 0 16,0 3 0-1,-3 3 9-15,-1-3-8 0,1 6 8 0,-8 0-8 16,4 3 8-16,-3 4 0 0,0-1 0 0,-1 1 0 0,-3 2 10 0,0 4 1 16,-3 3 0-16,-1-3 0 0,0 6-11 0,4 3 0 0,-7 0 0 0,4 6 0 15,-4 1 40-15,3 5 7 0,-3 1 1 0,0 0 0 16,4 3-25 0,-4-1-5-16,7 4-1 0,-7-3 0 0,3 3-17 0,4 0 0 0,-7-6 0 0,7 3 0 15,0-4 0-15,0-2 0 0,0-4 0 16,7 4 0-16,-3-7 0 0,3 0 0 15,-7-6 0-15,0 0 0 0,0 0-8 0,10 3-6 16,4-6-1-16,-3-3 0 0,-1-7 24 0,-2 1 5 0,-1-4 1 16,3 1 0-16,-6-4-29 0,3 3-6 0,-4-3 0 0,1 4-1 0,-1-4 21 15,-3 3 0-15,4 0 0 0,-4 4 0 16,3 2 0-16,-3 1 0 0,0 3 0 0,0 0 0 16,0 2 0-16,0 4 0 0,0 4 0 0,0 2 0 0,0 3 20 0,7-3-2 15,-7 7 0-15,0 0 0 16,0 2-18-16,4 4-11 0,-4-3 2 0,7 6 0 0,-3-7 9 15,3 4 9-15,-4-3-1 0,8 0-8 0,-8-1 9 0,4 1-9 16,-3-4 0 0,3-2 9-16,3-1-9 0,-2-2 0 0,2 2 0 0,-3-3 0 0,-7-6 0 15,11 3 0-15,3 0 0 0,-14-3 0 0,0 0 0 0,3 0 0 0,8-6 0 0,-4 3 0 32,-3-3 0-32,6-4 0 0,-6 1 0 0,3 0 0 15,-7-7 0-15,3 0 0 0,4-3 0 0,-7 1 0 16,4-1 0-16,3 0 12 0,-4-3-12 0,8 3 12 0,-7 7-12 0,3-1 8 0,0 1-8 0,3 2 8 31,1-2-8-31,-1 5-16 0,1 1 4 0,3 3 1 16,-3 0 27-16,3 0 6 0,3 6 1 0,-6 0 0 0,0-3-11 0,3 6-3 0,0 0 0 0,-4 1 0 31,5 2-9-31,2 1 0 0,-6 2 0 0,3 4 0 16,-4 3 0-16,1 3 0 0,-4-1 0 0,0 5 3 0,4-4-3 0,-8-1 0 0,4-2 0 0,0 3 0 31,-3-6 0-31,3-4 0 0,0 1 0 0,-3-7 0 15,3 1-30-15,-7-7-6 0,0 0 0 0,3 0-1 0,8-4-76 0,-1-5-15 16,-6-4-4-16,6-2 0 16,1-4-160-16,0 0-33 0</inkml:trace>
  <inkml:trace contextRef="#ctx0" brushRef="#br0" timeOffset="-128508.34">5733 12959 1877 0,'0'0'79'0,"-4"0"-63"0,1-3-16 0,-8-1 0 16,4 1 145-16,3 0 27 0,-6 0 4 0,6 0 2 0,-3 0-30 0,0 0-5 0,0-1-2 0,0 1 0 31,0 3-72-31,-4 0-14 0,4 0-3 0,-3 3-1 16,-1-3 6-16,4 7 2 0,-7-1 0 0,3 0 0 0,1 4-43 0,-4-1-16 15,3 1 11-15,1 2-11 0,-1-3 40 0,-3 4 1 16,3 0 1-16,1 2 0 0,-4-5-16 0,7 2-3 0,-4 1-1 0,7-1 0 15,-3-2-22-15,0-1-10 0,4 0 1 0,3-2 0 16,3-1 9-16,1-3 12 0,-1 3-2 16,8-2-1-16,0-4-9 0,-1 0 0 15,1 0 0-15,3-4 0 0,7 1-12 0,-3-3-4 0,3 0 0 0,4-1-1 16,-1 1 17-16,4 0 0 0,-6 0 0 0,2-1 0 16,1 1 0-16,-7 3 17 0,-1 0-3 15,4 0-1-15,-10 3-13 0,0 3 9 16,3 0-9-16,-11 3 8 0,4 4-8 0,-3-1 0 0,-4 4 0 0,-4-1 0 15,4 4 0-15,-7-1 0 0,4 1 0 0,-4 3 0 16,-4 0 0-16,-3-4 0 0,3 1 0 0,-3 0 0 0,0 0 0 0,4-4 0 16,-12 1 0-16,8-4 0 15,-3 0 0-15,3-2 0 0,-1-1 0 0,5-3 0 16,3-3 0-16,0 0 0 0,3-3 0 0,4-3 0 16,0-1-152-16,4-5-32 15,3-1-6-15,3-5-2 16,1-1-153-16,3 3-31 0,14-22-7 0,-10 7-1 0</inkml:trace>
  <inkml:trace contextRef="#ctx0" brushRef="#br0" timeOffset="-127608.24">5987 12852 2066 0,'0'0'45'0,"3"-3"10"0,1-3 1 0,-4 6 3 0,0 0-47 15,0 0-12-15,0 0 0 0,0 0 0 0,3 9 164 0,4 0 30 0,-7 1 6 0,0 2 2 16,4 4-87-16,-4 3-18 0,3-3-3 0,1 6-1 16,-1 0-25-16,1-4-4 0,3 4-2 0,4-3 0 15,-8 3-16-15,8-3-3 0,-1 3-1 0,1-3 0 16,-1 3-11-16,1-4-3 0,0 1 0 0,3 0 0 15,-7 0-10-15,3-4-2 0,1 1-1 0,-4 0 0 16,4-4-6-16,-4 1-1 0,0-4 0 16,-4 1 0-16,4-1-8 0,-7-3 0 15,0-6 0-15,0 0 0 0,0 0 0 0,0 0-14 16,0 0 5-16,0 0 1 0,0-6-14 0,-10 0-2 0,3 0-1 0,-4-4 0 31,-3-2-54-31,0-1-10 0,0 4-3 16,-11-7 0-16,7 3-29 0,-3-2-7 0,4 2 0 0,-5 1-1 0,8-1 58 0,-3 1 12 0,-1 2 3 0,7 4 0 15,-6 0 12-15,6 3 2 0,4-4 1 0,-7 4 0 16,7 0 33-16,0 3 8 0,3 3 0 16,1-3 0-16,3 3 0 0,-7 0 0 0,7 1 0 15,0 2 0-15,7-3 49 0,-7-3 12 0,0 0 3 0,3 6 0 0,4 0 0 0,1 1 0 32,-8-7 0-32,17 3 0 0,-10 0 21 0,11-3 5 0,-1 0 1 0,1-3 0 15,7-3-48-15,-4-4-10 0,0 4-1 0,4-3-1 0,-4-7-11 0,4 3-3 16,-8 1 0-16,5 2 0 15,-5-2-17-15,1 2 10 0,-4 1-10 0,4 0 8 16,-8 2-8-16,4-2 0 0,-3 6 0 0,-11 3 8 16,10-6-8-16,-10 6 8 0,7-4-8 0,-7 4 8 15,0 0-8-15,0 0 0 0,0 0 0 0,0 0 0 0,0 0 23 0,0 0 2 16,-3 4 1-16,3-1 0 0,-4 3-5 0,4 0-1 0,-7 4 0 0,4-4 0 16,-4 3 0-16,3 4 0 15,1 3 0-15,-1-1 0 0,1 4-20 0,3 0 0 16,0 0 0-16,0 3 0 0,0 0 0 0,0-7 0 15,3 1 0-15,1 0 0 0,3-1 0 0,0-2 0 0,3-1 0 0,1-2-8 16,0-7 8-16,3 0 0 0,-4-3 8 0,4-3-8 0,0-3 0 16,-3-4-16-16,3-2 2 0,4-1 1 15,-11 1 13-15,7-4 0 16,0 0 0-16,-10-3-9 0,3 4 9 0,0-1 0 16,-4 0 0-16,1 4 0 0,-4-4 0 0,0 7 0 0,0 2 0 0,-4-2 0 0,1 3 0 15,-1 0 0-15,-3 2 0 0,0 1 0 16,7 3 0-16,-10 0 8 0,6 0-8 0,-3 3 0 15,3 4 0-15,1-1 0 0,-1 3 0 16,4 1 8-16,0-1-8 0,4 7 0 0,-4-4 0 0,7 1 0 0,0 3 0 0,0-4 0 31,4 1 0-31,-1-1 0 0,1 1 0 0,-1-7 0 0,4 0 0 0,1 1 0 16,2-1 0-16,-3-3 0 0,0 0 0 0,1 0 0 16,-1-6 0-16,0 3 0 0,0 0 0 0,-4 0 0 15,1-3 0-15,0 0 8 0,-4 3 0 0,0-3 0 0,-7 3 0 0,0 0 0 0,0 0 0 0,0 0 0 31,0 0-8-31,0-3 9 0,0-7-9 0,0 4 10 0,-4-7-7 0,-3 1-3 16,4-1 0-16,3 1 0 0,-11-4 0 0,8 0 0 0,-5 1 0 0,5-4 0 16,-1 3 0-16,1 1 0 15,3 2 0-15,0 0 0 0,0 1 0 0,0-1 0 16,3 1 0-16,4 2 0 0,-3 1 0 0,3 3 0 0,4-1 0 16,-8-2 0-16,8 3 0 0,-1 0 0 0,4 2 0 0,4-2 0 15,-4 3 0 1,0 0 0-16,4 3 0 0,0 0 0 0,-4 0 0 0,3 3 0 15,-6 3 0-15,3 1 0 0,4-1 0 0,-4 3 0 16,0 1 0-16,0-1 0 0,0-3-30 0,0 1-6 0,-3-1 0 0,3 0-1 31,-3-3-91-31,-1-3-17 0,1 0-4 0,-4-3-814 0,0-3-162 0</inkml:trace>
  <inkml:trace contextRef="#ctx0" brushRef="#br0" timeOffset="-127388.55">7077 12821 2782 0,'0'0'61'0,"0"0"13"0,0 0 2 0,0 0 3 0,0 0-63 0,0 0-16 0,0 0 0 0,0 0 0 0,0 6 97 0,3 0 17 16,1 7 3-16,-1-4 1 0,1 7-48 0,3 0-10 16,-4 2-1-16,8 4-1 0,-4 0-13 0,0 3-2 0,0 4-1 0,0-1 0 15,0-3-7-15,0 0-2 16,0 3 0-16,0 0 0 16,4-3-24-1,-4 1-9-15,4-4 0 0,-1-1 0 0,1-2 0 0,-1-3 0 0,-3 0 0 0,1-1 0 0,-5-5 0 0,1-1 0 0,-4-3 0 16,3 1 0-1,-3-7-26 1,0-3-5-16,-3-1-1 0,-4-2 0 0,-4-3-128 0,0-1-25 0,-3-5-6 0,-3-1-752 0,-5 0-150 0</inkml:trace>
  <inkml:trace contextRef="#ctx0" brushRef="#br0" timeOffset="-127174.86">6974 13150 2512 0,'0'0'56'0,"0"0"11"0,0 0 2 0,0 0 1 0,0 0-56 0,0 0-14 15,0 0 0-15,0 0 0 0,0 0 147 0,7 3 26 16,-3 0 6-16,7 0 1 0,-1 0-64 0,4-3-13 0,-3 4-3 0,3-4 0 15,4 0-43 1,-1 0-9-16,4 3-1 0,1-3-1 0,-1-3-37 0,3 3-6 0,1 0-3 0,0-4 0 16,0 1 0-16,-1-3 0 0,1 3 0 0,0 0 0 15,-4 0 0-15,0 0 0 0,-3-4 0 16,-1 4 0-16,-3-3-53 16,0 6-11-16,1 3-1 0,-5 0-1 15,1-3-206-15,-4 6-42 0</inkml:trace>
  <inkml:trace contextRef="#ctx0" brushRef="#br0" timeOffset="-126421.83">8089 12821 2030 0,'0'0'57'0,"0"0"14"0,0 0-57 0,-3-3-14 0,3 3 0 0,0 0 0 0,0 0 105 0,-4-7 19 0,4 7 3 0,0 0 1 16,0 0 14-16,0 0 3 16,0 0 1-16,0 0 0 0,4 7-80 0,-1 2-16 0,1 4-3 0,3-1-1 15,-4 1 7-15,4 5 2 0,0 1 0 0,0 3 0 16,4 0-18-16,-4 3-3 0,0-3-1 0,4 10 0 15,-1-4-8-15,-3 0-1 0,0 0-1 0,1 0 0 16,-1-6-8-16,0 0-2 0,-4-3 0 0,1 0 0 16,-4 0-13-16,3-4 11 0,-3-2-11 0,0 0 10 0,-3-1-10 0,-1-3 0 31,4-2 0-31,0-7 8 0,0 0-8 0,0 0 0 0,0 0 0 0,-7 0 0 16,4-3 0-16,-1-1 0 0,4-2 0 0,0-3 0 15,0-1 0-15,0 1 0 0,4-4 0 0,3 1 0 0,3-1-9 0,-3 1 9 16,7 2 0-16,0-2 0 0,1-4 0 0,-1 4 0 15,7 2 0 1,-3-2 0-16,-1-1 0 0,4 1 0 0,0 2 0 0,4 1 0 0,0 3 14 0,0-1 0 0,-1-2 0 0,1 6 0 31,-4-4-14-31,0 7 9 0,-3 4-9 0,0 5 8 0,-8 0 4 0,4 7 1 16,-7 3 0-16,-3 3 0 0,-1-3-9 0,-3-1-4 16,-3 4 0-16,-4 0 0 15,0 0 0-15,-4 0 0 0,-6 0 0 0,-1-3 0 0,0 0-26 16,1-4-5-16,-1 1-1 0,-3-6 0 0,0 2 52 0,-1-6 9 15,1 1 3-15,4-4 0 0,-1-3-40 0,4 0-8 16,0-3-2-16,0-4 0 0,7-2-55 0,0 0-11 0,3-4-3 0,4 4 0 31,0-1-46-31,4-2-10 0,-1-1-1 0,8 4-1 16,-1-1-66-16,1-2-13 0,3 2-2 0,-3 7-1 0</inkml:trace>
  <inkml:trace contextRef="#ctx0" brushRef="#br0" timeOffset="-126170.39">8791 13341 3110 0,'0'0'68'0,"0"0"15"0,0 0 2 15,0 0 3-15,0 0-71 0,0 0-17 0,0 0 0 0,0 0 0 0,0 0 55 0,0-3 7 0,0-3 2 0,0-4 0 32,-3 1 0-32,3-4 0 0,-4-2 0 0,-3-4 0 0,4 0-52 0,-1-6-12 0,-3-3 0 0,-4-4 0 15,1 7 0-15,3-6 0 0,-4-3 0 0,1-4 0 0,-1 7 0 0,4-1 0 0,-4 4 0 0,4 3 0 16,0 6 0-16,4 3 0 0,-1 4 0 0,1 2 0 31,3 7 0-31,0 3 0 0,0 0 0 0,7 3 0 16,0 1-100-16,3 5-22 0,1 0-5 15,3 7-1-15,0 0 0 0,4-1 0 0,-4 1 0 0,4 3 0 16,-1 3-109-16,4 0-23 16,-3-6-4-16,0-4 0 0</inkml:trace>
  <inkml:trace contextRef="#ctx0" brushRef="#br0" timeOffset="-125456.81">9162 13112 1958 0,'0'0'43'0,"0"0"9"0,0 0 1 0,0 0 3 0,0-3-45 0,0 3-11 0,0 0 0 0,0 0 0 32,0 0 147-32,0 0 27 0,-4-3 6 0,1 6 0 15,-4 3-40-15,-4 4-8 0,4 6-1 0,-4-1-1 0,1 4-40 0,-1 0-8 0,1 0-2 0,-1 3 0 16,0 0-18-16,1-4-4 0,3 4-1 0,0-3 0 31,0-3-33-31,3-4-6 0,4 1-2 0,0-4 0 0,0-2-8 0,0-7-8 16,0 0 9-16,11 0-9 0,-4-4 0 0,3-2 0 0,1 0 0 0,0-4 0 0,-1 1 0 0,1-7 0 15,-1 4 0-15,1-4 0 16,-1 1 0-16,1-1 0 0,-4 0 0 0,4 0 0 16,-4 4-8-16,-4-1 8 15,4 1 0-15,0-1 0 0,-3 1 0 0,-1 5 0 0,1 1 0 0,-1 3 0 16,-3 3 0-16,0 0 0 0,0 0 0 16,0 0 0-16,4 6 0 0,-4 4 0 0,4-1 8 0,-1 4-8 0,1 2 8 15,-1 4-8-15,-3 0 0 0,7 0 0 0,-3 0 11 0,-1-1-11 16,1-2 12-1,3 3-12-15,-4-3 8 0,4-4-8 0,-3 4 0 16,3-4 0-16,0-2 8 0,0-1-8 0,-3-3 0 0,3 1 5 16,-4-4-5-16,-3-3 0 0,0 0 0 0,7-3 0 0,-3 0 0 15,3-7 0-15,-4 1 0 0,1-4 0 0,-1-2 0 0,1 2 0 0,-1-6 0 0,1 4 0 16,0-4 0-16,-1 3 0 16,1-6 0-16,3 6 0 0,-4 1 0 0,4-1 0 15,0 4 0-15,0-1 0 0,4 4 0 16,-4-1 0-16,4 4 0 0,-4 3 0 15,3 0-26-15,-3 3-5 0,4 0-1 0,-1 6 0 0,1 3 32 0,0 4 0 16,-4-4 0-16,3 7 0 0,1 0 20 0,-4 2 9 0,0-2 3 16,3 6 0-1,-6-3-52-15,3 0-9 16,-3-1-3-16,3 1 0 0,-4 0 52 0,1-3 9 0,-1-1 3 0,1-2 0 0,-1 0-32 0,4-7 0 0,-3 0-11 16,3-3 11-16,-4-3-66 0,5 0-6 0,-5 0 0 0,4-6-1 31,0 0-19-31,0-1-4 0,-3-2-1 0,3 3 0 15,0-1-11-15,0 1-3 0,0 0 0 0,4 3 0 0,-4 0 38 0,3 0 7 0,1 6 2 0,3 0 0 16,0 3 51-16,0 0 13 16,0 1 0-16,0-1 0 0,-3 0 48 0,3 0 13 0,-3 4 3 15,-1-4 0-15,-3-3 31 0,0 4 6 0,4-4 2 0,-8 0 0 0,-3-3-11 0,7 0-3 16,-7 0 0-16,8-3 0 16,-5-4-20-16,1 1-4 0,-4 0-1 0,3-4 0 15,-3-2-25-15,0-1-6 0,-3-2-1 0,-1-4 0 16,1 0-51-16,-5-3-10 15,-2-3-3-15,-1-3 0 0,1 0 32 0,-4-7 0 0,3 1 0 0,-3-7 0 0,3 3 19 0,4 4 9 16,-3 2 3-16,3 4 0 16,0 3-31-16,3 6-20 0,1 7 4 0,-1 2 0 15,4 4-58-15,0 6-11 0,0 0-3 0,7 3 0 16,0 0-76-16,0 0-15 16,4 4-3-16,-1-1-1 0,4 0-117 0,-3-3-24 0,14 1-5 15,3-4-1-15</inkml:trace>
  <inkml:trace contextRef="#ctx0" brushRef="#br0" timeOffset="-125145.35">10051 12999 2361 0,'0'0'52'0,"7"4"10"0,0-1 2 0,0 0 4 16,0 3-55-16,-4 0-13 0,-3 1 0 0,0 5 0 0,0 1 138 0,-3-1 25 16,-1 4 5-16,-3 0 0 0,0-1-64 0,-3 4-12 0,-1 0-4 0,0 0 0 15,-3 6-27-15,0-3-5 0,0-3-2 0,0-1 0 16,0-2-14-16,3 0-4 16,1-4 0-16,3-2 0 0,0-4-12 0,3-3-2 0,1 0-1 0,3-3 0 15,0-3-15-15,0-3-6 0,3 0 0 0,4-4 0 0,4-2 0 0,-1-1 0 16,8 1 0-16,-4 2 0 15,4-2 0-15,3 2 0 0,-3 1 0 0,3-1 0 16,0 1 0-16,0 3 0 0,0-1 0 0,0 4 0 16,1 3 0-16,-1 0 0 0,0 7 0 0,-3 2 0 15,-1 0-26-15,-6 7-5 0,-1 6-1 0,-3-3 0 0,-3 6 32 16,-4-3 0-16,0 6 0 0,-7-3 0 16,3 0 0-16,-3 0 0 0,-3-3 0 0,3-3 0 0,-4-3 20 0,4-1 9 15,-4-5 3-15,4-7 0 0,4-3-32 16,-4-3 0-16,3-3 0 0,1-4 0 15,-1-2-227-15,4-1-48 0,-7-21-9 16,4 12-3-16</inkml:trace>
  <inkml:trace contextRef="#ctx0" brushRef="#br0" timeOffset="-99428.58">15850 837 1497 0,'0'0'32'0,"0"0"8"0,0 0 0 0,0-6 4 0,0-1-36 0,-3 1-8 31,3 0 0-31,0 3 0 0,0-7 104 0,0 1 20 0,0 2 3 0,-4 1 1 16,4 0 3-16,0 0 1 0,-3-1 0 0,3 1 0 15,-4-3-58-15,1 2-11 0,-1 1-3 0,1 0 0 16,-4 3 24-16,0-3 4 0,-4 2 0 0,0 4 1 16,1 0-24-16,-1 0-5 0,1 4 0 0,-1-1-1 0,-3 6-12 0,-4 0-3 15,1 7 0-15,-1-3 0 0,0 5-16 0,-6 11-4 16,-1-1-1-16,0 6 0 15,4-2 14-15,-4-1 3 0,1 7 1 0,3 3 0 16,-1-4-33-16,5 4-8 0,-1-7 0 0,0 7 0 16,4 0 0-16,4 0 0 0,3-1 0 0,0 1 0 15,0 3 0-15,7 0 0 0,0 3 0 0,7 0 0 16,0-3 0-16,0-3 10 0,7-1-10 0,4-5 10 0,3-4-10 0,3-2 0 0,5-8 0 0,6 1 8 16,0-12-8-1,11-7 0-15,-4 0-12 0,4-6 12 0,-3-3-8 16,2-7 8-16,-2 1 0 0,3-4 0 0,-8 3 0 0,1-9 0 15,0 1 0-15,0-5 0 0,-4 4 0 0,-3-6 0 16,-4 0 0-16,0-6 0 0,-7 2 8 0,-3 4 5 0,0-10 2 0,-4 7 0 0,-4 0-15 16,-3-7 8-1,-3 7-8-15,-4-1 0 0,-4-5 12 0,-3 5-4 16,-3 4-8-16,-1-10 12 0,-6 7-4 0,-1 6-8 0,-3-6 11 0,-4 2-11 16,0 8 0-16,1 2 0 0,-1-3 0 15,0 6 0-15,-3 7 8 0,3-7-8 0,4 10 0 16,0-1 5-1,3 1-31-15,1 3-5 0,-1 3-1 0,4 0 0 0,3 0 32 0,1 0 0 0,3 6 11 16,0-3-3 0,0 4-68-16,3 2-12 0,4 4-4 0,0-4 0 0,4 10-66 0,-1 3-14 0,4 0-2 0,0 3-731 15,0 0-147-15</inkml:trace>
  <inkml:trace contextRef="#ctx0" brushRef="#br0" timeOffset="-99109.6">16006 1489 2188 0,'-11'0'48'16,"11"0"11"-16,-7-3 1 0,0-3 1 0,3 2-49 0,1 1-12 0,-1-3 0 0,4 3 0 0,0-3 105 0,0-1 19 0,4 1 3 0,-1 3 1 15,1 0-52-15,-1 0-9 0,4-4-3 0,0 4 0 16,1 3 0-16,2 3 0 0,1 4 0 0,-4-1 0 15,3 0 0-15,1 4-1 0,0 5 0 0,3 4 0 16,0-3-19-16,3 3-4 0,-3 3-1 0,4-1 0 16,0-2-15-16,-1 3-4 0,1 0 0 0,0-9 0 15,-4 2-8 1,0 4-1-16,0-9-1 0,-7 2 0 0,4-2-10 0,-4-1 8 0,0 7-8 0,0-10 8 0,-4 3-8 16,4-2 0-16,-3-1 0 0,3 0 0 31,-3 4-104-31,3-7-14 0,-4 0-2 0,-3-3-871 15,7 0-173-15</inkml:trace>
  <inkml:trace contextRef="#ctx0" brushRef="#br0" timeOffset="-98791.28">16679 1398 2269 0,'0'0'64'0,"0"0"15"0,0 0-63 0,0 0-16 0,0 0 0 0,0 0 0 32,0 0 133-32,0 0 24 0,7 3 5 0,0 3 1 0,4 1-75 0,0-4-16 15,-1 0-2-15,4 3-1 0,0-3-16 0,4-3-3 16,3 7-1-16,0-4 0 0,1-3-15 0,-1 0-3 0,0 3-1 0,0-3 0 0,4 0-30 0,-1 0 0 31,1 0 0-31,-4-3 0 0,4 3-62 0,-4 0-12 0,-3-3-2 0,-1 3-856 31,5 0-172-31</inkml:trace>
  <inkml:trace contextRef="#ctx0" brushRef="#br0" timeOffset="-97622.37">17512 1153 831 0,'0'0'18'0,"0"0"4"0,0 0 1 0,0 0 1 0,3-3-24 0,-3 3 0 0,0-3 0 0,0 3 0 16,0 0 50-16,0 0 6 0,0 0 0 0,0 0 1 15,0 0 6-15,0 0 1 16,0 0 0-16,0 0 0 0,0 3 5 0,0 4 2 0,0-1 0 0,4 3 0 0,-4 1-11 0,0 2-3 16,0 1 0-16,3 2 0 0,1 11 6 0,-4-1 1 15,4 3 0-15,-1 3 0 16,1 1 51-16,-1-1 10 0,1 3 3 0,3 1 0 16,-4-4-52-16,4 1-9 0,0-4-3 0,4 3 0 15,0-12 0-15,-1 6 0 0,1-12 0 0,-1 2 0 0,1-2-51 16,-4-1-13-16,3-8 0 0,1-1 0 15,-11-3 54-15,7 0 8 0,4-3 2 0,-4-4 0 0,-4-5 0 16,1-1 0-16,-1-3 0 0,-3-5 0 0,0 2-52 16,-3-3-12-16,-1-3 0 0,1 0 0 15,-4-4 0-15,-4 1 0 0,1 0 0 16,-1-3 0-16,0-4 0 0,-3 4 0 0,0-4 0 16,0-2 0-16,0-4 54 0,0 6 8 0,-4-9 2 0,1 7 0 0,2-4-52 0,1 3-12 15,0 4 0-15,4 3 0 0,-4 2 0 0,3-5 0 16,4 9 0-16,-4-3 0 0,4 3 0 0,4 3 0 0,-1 0 0 15,1 3 0-15,3 3 0 0,3-6 0 16,1 10 0-16,3 2 0 0,0 1 0 16,0-4 0-16,3 7 0 0,5 0 0 0,-1-1-48 15,0 1-13-15,3 6-3 0,1 0 0 0,3 0 64 0,0 0 24 16,8-3 0-16,-1 3-1 16,0 0-37-16,4 0-7 0,-4 0-2 0,0 3 0 0,-3 0 23 15,0 0 0-15,-4 4 0 0,0 2 0 0,-3 1 0 0,-1 2 0 16,-3-2 0-16,-3 5 0 0,-4-2 0 0,0 2 0 15,-7 4 0-15,0 3 0 0,0-6-56 0,-7 3-6 0,-4 3-2 0,1-4 0 32,-4 4-79-32,0-3-16 0,-4 0-3 0,0 3-662 0,-3 0-132 0</inkml:trace>
  <inkml:trace contextRef="#ctx0" brushRef="#br0" timeOffset="-96962.45">17494 1454 1792 0,'0'0'51'0,"0"0"10"15,4 4-49-15,3-4-12 0,3 0 0 0,5 0 0 16,-1-4 105-16,3 1 19 0,1-3 3 0,3 3 1 0,0-10 0 0,4 4 0 0,-4 0 0 0,7-1 0 31,1 4 0-31,-1-3 0 0,-4-4 0 0,8 4 0 16,-7-4-108-16,7 7-20 0,-4-7 0 0,0 7-13 0,0-3 13 0,-3-4 0 0,0 7 12 0,-4-1-12 31,0-5 8-31,0 6-8 0,-3-4 0 0,-4 4 0 0,-3 0 0 0,-1 3 0 16,-3-1 0-16,0 1 0 0,-3 0 0 0,-4 3 0 0,0 0 0 0,0 0 0 31,3 6 30-31,-3-2 2 0,0 8 1 0,-3 1 0 0,-1 5-1 0,-3-5-1 16,7 9 0-16,-7-3 0 0,4 6-31 0,-1 0 0 0,4-3 0 0,-3 3 0 15,3-3 28-15,0 3 0 16,3-12 0-16,1 5 0 0,3 1-20 0,0-9-8 16,0 2 0-16,3-6 0 0,1 1 0 0,3-4 0 15,-3 3 0-15,3-6 0 0,3-6 31 0,1 3 3 0,-4-7 1 16,0 1 0-16,-3-4-57 15,3 4-11-15,0-10-3 0,0 3 0 0,0 4 58 0,0-10 11 0,-3 6 3 0,0 4 0 16,-1-7-56-16,-3 6-12 16,0 4-1-16,0 0-1 0,-3-1 34 0,-1 4 0 0,-3 6 0 15,0 0 0-15,0 0 0 0,0 0 0 0,4 6 0 0,3 7 0 0,-4-7 0 0,1 3 0 16,0 7 0-16,3 0 0 0,-4-4 12 0,1 7-4 16,-1 0-8-1,4-7 12-15,0 4 9 0,0-3 2 0,0 2 0 0,4-8 0 0,-4 5-23 0,4-3 0 31,-4-2 0-31,3 2 0 0,1-6 0 0,-4-3 0 0,3 0 0 0,-2-3 0 16,-1 0 0-16,3-6-10 0,-3-1 1 0,0 1 0 0,0-4 9 0,0 4 12 16,0-7-2-16,4 1-1 0,-7 2-9 0,6-6 0 15,-3 3 0-15,0 4 0 0,0-4 0 0,-3 4 0 16,3 2 0-16,0 1 0 0,0 3 0 16,4-4 0-16,-8 7 0 0,8 0 0 0,-4 0 0 0,0 3 0 15,0 3 0 1,0 0 0-16,0 0 0 0,0 10 0 0,-3-7 0 0,3 7 0 0,0-1 0 15,-4 7 0-15,1-3 0 0,-1 2 0 0,1-2 0 0,-4 3 0 0,0 3 0 16,0-10 0 0,3 4 0-16,-3 0 0 0,0-4 0 0,0 4 0 15,4-7-100-15,-4-2-23 0,0-7-4 0,0 0-1 16,7 0-51-16,0-7-10 0,0-2-3 0,4 0-614 0,-1-1-123 16</inkml:trace>
  <inkml:trace contextRef="#ctx0" brushRef="#br0" timeOffset="-96693.31">18972 1307 2649 0,'0'0'58'0,"0"0"12"0,0 0 2 0,0 0 4 0,0 0-61 0,0 0-15 0,0 0 0 0,0 0 0 0,0 0 105 0,-3 10 19 16,-1-1 3-16,1 10 1 0,-1-10-52 0,-3 10-9 31,4 3-3-31,-4-6 0 0,3 2 0 0,1 4 0 16,-1 0 0-16,1 0 0 0,3 0-51 0,0 3-13 0,0-9 0 0,0 3 0 15,0-4 0-15,3 1 0 0,1-3 0 0,3-1 0 16,0-6 0-16,-4 1 0 0,8-4 0 0,-4 0 0 0,0 0 0 0,4 0 0 15,3 0 0-15,0-3 0 0,0 0 0 16,7 0 0-16,0 0 0 0,0-3 0 16,1 0-48-1,-1 3-13-15,3-6-3 0,1 6 0 0,-4-6-102 16,0 2-21-16,-3 1-4 0,-4-3-1 0</inkml:trace>
  <inkml:trace contextRef="#ctx0" brushRef="#br0" timeOffset="-96273.46">19350 1248 2264 0,'0'0'50'0,"0"0"10"0,0 0 3 0,0 0 0 31,0 0-51-31,0 0-12 0,0 0 0 0,0 0 0 0,0 0 140 0,0 0 24 16,0 0 6-16,0 0 1 0,7 3-86 0,-4 3-17 0,5 6-3 0,-1 1-1 0,0 3 0 0,3-1 0 31,-3 4 0-31,7 3 0 0,-3-3 0 0,3 3 0 0,-3 3 0 0,3 3 0 15,-4-3-51-15,1 4-13 0,3 2 0 0,-3-6 0 16,3 3 0-16,-4-9 0 0,1 0 0 0,-4-4 0 16,0 1 20-16,0-10 2 0,-3 4 0 0,3-7 0 0,-4 6-22 0,4-5-16 15,-7-4 2-15,0 0 1 16,0 0-51-16,0-7-9 0,-3-5-3 0,-1 2 0 16,4 1-53-16,-7-1-11 0,0-5-3 0,0 2 0 15,-4-2-178-15,-6 5-36 0,-33-31-7 0,15 16-2 0</inkml:trace>
  <inkml:trace contextRef="#ctx0" brushRef="#br0" timeOffset="-95948.98">19329 1498 1552 0,'-11'0'44'0,"11"0"10"0,0 0-43 0,0 0-11 0,0 0 0 0,0 0 0 16,0 0 156-16,0 0 28 15,0 0 7-15,0 0 1 0,4-3-52 0,3 0-9 16,-4 3-3-16,8-3 0 0,-4 0-52 0,3-3-10 0,5 2-2 0,-1 1-1 31,0 0 1-31,7 0 1 0,-3 0 0 0,6 0 0 0,-3 0-52 0,1 3-13 16,2-4 0-16,1 1 0 0,0 3 24 0,-1 0 3 0,1 0 0 0,0 0 0 15,-4 7-39-15,0-4-7 0,0 3-1 0,0 0-1 32,-3 1-96-32,3 5-19 0,-3-6-4 0,0 4-1 15,-1 2 50-15,-3 1 11 0,4-4 1 0,-4-2 1 16,0 5 28-16,-3-3 6 0,-1 4 0 0,1-7 1 0,-4 1 137 0,0-1 27 16,-3 0 6-16,3-3 1 0,-7 4-52 0,0-7-9 0,0 0-3 0,0 0 0 0,0 6 52 15,0-6 9-15,0 0 3 16,0 0 0-16,-4-3-103 0,1 0-25 0,-1-4 0 0,0 1 0 0,1-7 0 0,-4 4 0 15,3-10 0-15,-3 0 0 16,0-6 0-16,0 0 0 0,0 0 0 0,-3-3 0 16,3 3-46-16,-1 3-14 0,-2-6-4 0,3 6 0 31,-4-3 0-31,4 3 0 0,-3 3 0 0,3 0 0 16,-1 7-204-16,1-4-42 0,-7-6-8 0,4 9-2 0</inkml:trace>
  <inkml:trace contextRef="#ctx0" brushRef="#br0" timeOffset="-95862.85">19773 1160 1681 0,'0'0'36'0,"0"0"8"0,0 0 2 0,7 3 2 16,0 0-38-16,0 0-10 0,0 3 0 0,4-2 0 0,0-1 43 0,-1 0 6 16,1 3 2-16,3-6 0 15,0 0-71-15,0 0-15 0,0 3-2 16,-3 0-754-16</inkml:trace>
  <inkml:trace contextRef="#ctx0" brushRef="#br0" timeOffset="-95256.25">20165 1222 2836 0,'0'0'63'0,"-4"7"13"0,-3 5 2 0,0-2 1 0,0 2-63 0,0 1-16 15,-4 6 0-15,4-7 0 16,-3 7 101-16,3 0 18 0,0 0 3 0,-4 3 1 16,8-7-61-16,-4 4-12 0,3 3-2 0,0-6-1 0,4-1-18 15,4 4-3-15,-4-9-1 0,7 2 0 0,4-3-12 0,-4 4-2 16,7-7-1-16,0-3 0 0,0 1-10 0,4-8 0 31,-1 1 0-31,1 0 0 0,3-3 0 0,-3-7 0 16,-1 1 0-16,1-1 0 0,-4 4 0 0,4-10 0 0,-4 6 8 0,-4 1-8 0,1-1 0 0,0 1 0 15,-4-1 0-15,-4 4 0 16,1-7 0 0,-4 7 8-16,-4-1-8 0,1-2 8 0,-1 6 0 0,-3-7 0 15,-3 7 0-15,-5-4 0 0,5 1-8 0,-1 6 0 0,-3 0 0 0,0 0-11 0,0 3 3 0,3 0 0 16,1 3 0-16,-1-3 0 16,4 6-32-1,0 0-7-15,4 4-1 0,-1 2 0 0,4 1-35 0,4 2-7 0,-1-2-2 0,4 6 0 16,0-10-21-1,4 4-5-15,-1 2-1 0,4-2 0 0,1-1-79 0,-1 1-16 16,0 0-3-16,3-1-1 0,1-2 42 0,0-1 8 0,-1 0 1 0,1-2 1 0,-4 5 133 0,0-9 33 16,0 7 0-16,-3-1 0 0,-4-3 195 0,0 1 45 0,-7-7 10 0,0 0 2 15,0 0-46-15,0 0-9 0,0 0-1 0,0 0-1 16,0 0-104-16,0-10-21 0,4 4-4 0,-4-10-1 16,3 1-1-16,-3-4 0 15,4 0 0-15,-1-6 0 0,4 3-51 0,0-3-13 0,0 3 0 0,4-6 0 16,-1 6 54-16,5 0 8 15,-1 0 2-15,3 3 0 0,-3 3-52 0,4 1-12 16,-4 8 0-16,4 1 0 0,-1-3 0 0,-2 6 0 16,2 6 0-16,-3 6 0 0,4 1 0 0,0-1 0 0,-4 10 0 15,0 3 0-15,-4 0 0 0,5 3 0 0,-8 3 0 0,3 0 0 16,-3 0 0-16,-3 1 0 0,3-1 0 16,-4-6 0-16,1 3 0 0,-1-9 0 0,-3-1 0 0,0-2 0 15,0-1 0 1,0-9 0-16,-3 4 0 0,3-7 0 0,-7-3-202 15,3-1-43-15,-3 1-9 0,0-3-2 0</inkml:trace>
  <inkml:trace contextRef="#ctx0" brushRef="#br0" timeOffset="-92887.56">15109 3414 1544 0,'0'0'34'0,"0"0"7"0,0 0 2 0,0 0 0 0,0 0-35 0,0 0-8 0,8 0 0 0,-1 0 0 31,0 0 15-31,3 3 1 0,1-3 0 0,-1 3 0 16,1 1-16-16,3-4 11 0,0 0-11 0,0 0 10 0,4 0 2 0,-4-4 0 16,7 4 0-16,-3 0 0 0,3 0-12 0,-3 0 0 0,3-3 0 0,-4 0 0 15,5 0 16-15,-1 3 4 0,4-3 0 0,-1 0 1 31,-3 0 9-31,4 0 2 0,0 3 0 0,3-7 0 0,0 7-10 0,4-3-2 0,-4 3 0 0,7 0 0 16,-3-3 8 0,-4 0 0-16,4 3 1 0,0-3 0 0,-4 0-14 15,4-1-3-15,3 1-1 0,-3 0 0 0,3 3 7 0,0 0 2 0,8-3 0 0,-4 3 0 32,3 0-4-32,-3-3-1 0,0 3 0 0,3 0 0 0,0-3-1 0,1 3 0 15,2-3 0-15,1 3 0 0,4 0-5 0,-1 3-1 0,-3-3 0 0,3 3 0 0,1-3-8 0,3 0 0 31,-4 0 0-31,4 0 0 0,3 0 11 0,-3 0-3 16,4 3-8-16,-1-3 12 0,1 0-12 0,-1-3 0 0,4 3 0 0,0-3 0 0,4 3 0 0,-5 0 0 16,1 0 0-16,4-3 0 15,-1 3 22-15,1 0 5 0,3 0 1 0,-4 3 0 16,5 0-7-16,2-3-1 0,-3 3 0 0,0-3 0 16,0 0-4-16,0 3 0 0,7 0-1 0,-3 0 0 0,3-3-15 0,0-3 0 15,0 3 0-15,4-3 0 0,-1 6 0 0,4-6 0 0,-3 3 0 0,3-3 9 16,4 0-9-16,0 3 0 15,-4-3 0-15,0 3 0 0,3-3 15 0,1 3 1 16,0 0 0-16,3 0 0 16,0 0 9-16,4 0 3 0,0 0 0 0,-4 0 0 0,0 0-12 0,4 0-1 0,3 0-1 0,4 0 0 15,0 3-6-15,-1-3-8 0,8-3 11 0,-4 6-11 32,4-3 11-32,0 0-11 0,3-3 10 0,1 3-10 15,-1 3 11-15,4-3-11 0,0-3 12 0,3 3-12 0,4 3 13 0,0-3-4 0,0 0-1 0,0 0 0 31,0 0 5-31,0 0 1 0,7 0 0 0,0 3 0 0,-3-3 3 0,-1 3 1 16,4 0 0-16,0-3 0 0,4 6-3 0,-4-2-1 16,3-1 0-16,8 0 0 0,3 0-2 0,-4 0-1 0,1-3 0 0,-4 10 0 15,0-7-3-15,4 0 0 0,3 0 0 0,0 0 0 0,0-3-8 0,-3 3 0 32,3 0 9-32,-4 0-9 0,4-3 12 0,0 0-3 0,-6 0 0 0,-1 0 0 15,7 0 9-15,-7 0 2 0,-4-3 0 0,1 3 0 16,-1 0 5-16,1 0 2 0,-4-3 0 0,-4 3 0 15,-3 0-8-15,-3 0-2 0,3-3 0 0,-7 0 0 0,-8 3-7 0,-2 0-2 16,-1-3 0-16,0 0 0 0,-3 3-8 0,-7-3 8 31,-8 3-8-31,-2-7 8 0,-1 4-8 0,-11 0 0 0,-3 0 0 0,-10 0 8 16,-8 0-8-16,-7-1 0 0,-6 1 0 0,3-3 0 0,-4 0 0 16,-7 3 8-16,0-4-8 0,-3 1 0 15,-4 3 0-15,0-3 8 0,-7 3-8 0,1 3 0 0,-5-4 0 0,1 4 0 16,-4-3 0-16,0 3 0 0,-7 0 0 0,0 0-14 0,0 0 2 15,0 0 0 1,0 0-124-16,-4 3-24 0,-6 1-4 0</inkml:trace>
  <inkml:trace contextRef="#ctx0" brushRef="#br0" timeOffset="-91192.08">18045 2470 1354 0,'0'0'38'0,"0"0"10"0,0-3-39 0,0-6-9 0,-4 3 0 0,4-1 0 16,0-2 44-16,-3 3 8 15,3-1 0-15,0 4 1 0,0-6 9 0,0 3 2 16,0-1 0-16,0 1 0 0,3 3 0 0,-3 3 0 0,0-6 0 0,0 6 0 16,0 0 0-16,0 0 0 0,0 0 0 0,0 0 0 31,0 0 51-31,0 0 10 0,0 0 3 0,0 0 0 0,-3 6-103 16,-1 0-25-16,4 4 0 0,0-4 0 0,-4 3 56 0,4 1 7 15,0-1 1-15,0 0 0 0,0 10-64 0,0-9-15 0,0 5-1 0,0-2-1 16,0-1 17-16,0 1 9 0,4 3-1 15,0-4 0-15,-4 4 1 0,3 0 0 16,-3-1 0-16,4 1 0 0,-1 3-9 0,-3-4 0 0,4 4-10 0,-4 0 10 16,0 3 0-16,0-6 0 0,0 6 0 0,0 0 0 0,0 3 0 0,0-3 0 15,0 3 0-15,-4 0 0 16,4 3 0-16,-3 0 0 0,-1 4 0 0,4-7 0 16,0 3 8-16,-3-3-8 0,3 0 0 0,0 0 0 15,0 0 0-15,0 3 0 0,0-3 0 0,0 10 0 0,0-7 0 0,0 10 0 16,0 3 0-16,0-1 0 0,0-5 0 0,-4 2 0 15,4 4 0-15,-4 0 0 0,4 3 0 0,-3-3 0 16,3 3 0-16,-4 3 0 16,4 0 0-16,-3 0 0 0,-1-3 0 0,4 6 0 0,0 0 0 0,-3 0 0 15,-1-3 0-15,1 6 0 0,3-2 0 0,0-1 0 0,0-3 0 16,-4 6 0 0,4-3 0-16,4 0 0 0,-4 1 0 15,0 5 0-15,0-3 0 0,0 4 0 0,0-4 0 0,3 7 0 0,-3-7 0 16,4 6 0-16,-4 1 0 0,0 9 0 15,0-6 0-15,0 3 0 0,3-1 0 0,-3 8 0 0,0-8 0 0,0 8 0 16,0-4 0-16,0 6 0 0,0-6 0 0,0 0 0 0,0 3 0 0,0 3 0 16,0 0 0-16,0-3 0 15,0 1 0-15,0 2 0 0,0 0 0 0,0 3 0 16,0 1 0-16,0 9 0 0,0-7 9 0,0 1-1 0,0 5-8 0,0 8 12 0,0-11-12 16,0 1 0-1,0 6 0-15,-3 12 0 0,3-9 0 16,0 0 0-16,0 0 0 0,0 13 0 0,-4-10 0 0,4 0 0 0,0 1 9 15,0 11-9-15,0-8 0 0,0-1 0 0,4 4 0 0,-4 12 0 16,0-10 8 0,3 1-8-16,-3 3 8 0,0 15-8 0,4-15 0 0,-4 6 0 0,0 0 0 15,0 19 0-15,0-19 0 0,0 6-17 16,3 3 2-16,-3 16 1 0,0-15 14 0,4-1 0 0,-4 4 0 0,3 18 0 16,-3-18 14-16,0-29 6 0,0 10 0 0,4 6 1 15,0 3-11-15,-4 6-2 0,3 4-8 0,1 3 12 16,-1 2-12-16,1 4 11 0,-4 0-11 0,3 3 10 15,1 1 9-15,-1-1 1 0,1 0 1 0,-1 69 0 0,1-50 1 0,-4-3 0 16,3-7 0-16,1 22 0 16,-4-30-22-16,3-1-15 0,1-3 3 0,-4 15 0 15,0-24 60-15,3 3 13 0,1-4 3 0,0 16 0 0,-1-28-46 0,-3-3-9 0,7 3-1 16,-3 7-8-16,-1-23 0 0,4-3 0 31,-3-3-10-31,6 6 10 0,-3-9 13 0,0-6 11 0,0-3 1 0,4 2 1 16,0-9 10-16,-4 1 1 0,3-4 1 0,1 3 0 15,-4-9-59-15,4-6-12 0,-4-7-3 16,0 3 0-16,3-12 58 0,-3 0 11 0,0-3 3 0,-3-13 0 0,-1 0-36 16,1-6 0-16,-4 0 0 0,3-3 0 15,-3-6-44 1,0-1-16-16,0-3-4 0,0-9 0 0,0 0 0 0,-3 4 0 0,-1-8 0 0,1 1-887 0,-1-3-177 0</inkml:trace>
  <inkml:trace contextRef="#ctx0" brushRef="#br0" timeOffset="-90216.1">15984 2408 2045 0,'0'0'58'0,"0"0"13"0,0 0-57 0,0 0-14 0,0 0 0 0,0 0 0 16,0 0 125-16,0 0 23 0,0 0 4 0,0 0 0 0,0 0-42 0,0 0-9 15,0 0-1-15,0 0-1 0,0 0-28 0,-3 9-6 0,3-6-1 0,-7 3 0 16,3 1 0-16,-3 2 0 0,4 1 0 0,-8-1 0 16,4 4-64-16,0-4 0 0,-4 3-11 0,4 1 1 15,-3 3 10-15,-1 3 12 0,-3-4-2 0,0 1-1 16,0 3 2-16,0-4 0 16,-4 4 0-16,4-3 0 0,0-4 1 0,3-2 1 15,4-1 0-15,0-3 0 0,4 1-29 0,-1-1-5 0,4-6-2 0,4 6 0 31,3-3 23-31,0 7 0 0,3-7 0 0,1-3 0 0,3 0 0 0,4 3 0 16,-1-6 0-16,1 3 0 0,7 0 11 0,-1-9 6 0,1 5 2 0,3-2 0 16,-3 0-5-16,7 3-1 0,-4-4 0 0,0 7 0 15,-3 0 0-15,0 0 0 0,-4 7 0 0,-4-4 0 0,1 3 7 0,-4 4 0 16,0 2 1-16,-7 4 0 16,4-1-6-16,-8 4-2 0,1 0 0 0,-4 6 0 15,0-6-3-15,-4 3-1 0,1-3 0 0,-4 0 0 16,-4-1-9-16,1 1 10 0,-1-3-10 15,-3 0 10-15,0-7-10 0,-4 0 0 0,1 1 9 0,-1-4-3 16,4-3-6 0,0 0 0-16,0 4-10 0,3-14 10 15,0 7-44-15,4-3-4 0,0-3-1 0,4 0 0 16,3-1-78-16,3-2-15 0,1 0-3 0,3-1-803 0,3-2-161 0</inkml:trace>
  <inkml:trace contextRef="#ctx0" brushRef="#br0" timeOffset="-89826.5">16503 2687 2631 0,'0'0'58'0,"0"0"12"0,0-7 2 0,0 7 2 0,0 0-59 0,0 0-15 0,0 0 0 0,0 0 0 16,0 0 84-16,0 0 13 0,0 0 3 0,0 0 1 15,-4 10-17-15,1 2-4 0,-1 1-1 0,1 3 0 16,-4-1-33-16,3 4-6 16,1 3-2-16,-1 3 0 0,4 0-11 0,-3 3-3 15,-1-2 0-15,1 2 0 0,6-3-9 0,-3-3-3 0,0 0 0 0,4 0 0 16,-1-3-12-16,1-4 9 0,3-2-9 0,-4-1 8 31,8 1-8-31,-1-4 0 0,1 4 0 0,0-10 0 0,-1 0 0 0,4 3 8 0,0-6-8 0,8 0 0 0,-8 0 0 0,3-3 0 16,-3-3 0-1,1 3 0-15,-1-7 0 0,-4 4 0 0,1-3 0 0,-4-1 0 16,4 1 0-16,-4 3 0 16,-4-7 0-16,4 4 0 0,-3-1-28 15,-1 1-10-15,4 3-2 0,-7-1-1 0,0 1-57 0,0 0-11 0,0-1-3 0,0 4 0 16,0-3-95-16,-3 3-19 0,3 0-4 0,-7-3-882 0</inkml:trace>
  <inkml:trace contextRef="#ctx0" brushRef="#br0" timeOffset="-89651.15">16401 2960 3110 0,'0'0'68'0,"0"0"15"0,0 0 2 0,0 6 3 0,0-6-71 0,0 6-17 16,3 3 0-16,1-2 0 0,-1-4 55 0,4 3 7 0,0 4 2 0,4-10 0 16,0 6-25-16,-1-3-5 0,4-3-1 0,4 0 0 15,-1 0-11-15,8-3-2 0,-4 0-1 0,1 0 0 31,2-10-19-31,-3 7 10 0,1-4-10 0,-5-2 8 16,1 6-52-16,-1-4-10 0,-2 1-2 0,-1 2-960 0,0 4-191 0</inkml:trace>
  <inkml:trace contextRef="#ctx0" brushRef="#br0" timeOffset="-87902.07">20440 2470 1302 0,'0'0'36'0,"0"0"10"0,0 0-37 0,0 0-9 0,0-3 0 0,0-3 0 0,0 0 145 0,0 6 27 16,0 0 6-16,0 0 1 16,0 0-47-16,0-3-8 0,0-4-3 0,0 4 0 15,0 3-32-15,0 0-6 16,0-6-2-16,0 6 0 0,0-6-20 0,0 6-4 15,0 0-1-15,0 0 0 0,0 0-1 0,0 0-1 0,0 0 0 0,0 0 0 16,0 0-9-16,0 0-1 0,0 0-1 0,0 0 0 0,0 0-20 0,0 9-4 31,3-3-1-31,-3 4 0 0,0-4-7 0,4 3-2 0,-4 4 0 0,0-4 0 16,4 1-9-16,-4 2 0 0,3-5 9 0,-3 5-9 0,4 1 0 0,-1-1 8 16,-3-2-8-16,4 2 0 0,-1-2 0 15,-3 2 9-15,4 1-9 0,-1-1 0 0,-3 4 12 16,4-4-12-16,-4 1 12 0,3-4-12 15,-3 7 11-15,4-3-11 0,-4 2 10 0,3 1-10 0,-3 0 8 16,4-1-8-16,-4 4 0 0,3-3 0 0,-3 3 0 0,0 3 8 0,4-1-8 0,-4 1 0 31,0 0 0-31,3 3 0 0,-3 1 0 0,0-1 0 0,4-3 0 0,-4 3 0 16,0 0 0-16,0 0 0 0,4 0 0 0,-4 3 0 16,3 0 0-16,-3 4 0 0,4-1 0 15,-1 0 0-15,1 4 0 0,3-4 0 16,-4 1 0-16,1 2 0 0,3-3 0 0,0 4 0 15,-4-4 0-15,4 1 0 0,-3 2 0 0,-1-6 0 0,5 1 0 0,-5 5 0 16,1 1 0-16,-1 2 0 0,4 1 0 0,-3-1 0 16,-1 1 0-16,4 12 0 0,-3-3 0 0,3 0 0 0,-4-3 0 15,1 3 0-15,-1-3 0 0,5 3 8 16,-8 0-8-16,7 0 0 0,-4-6 0 0,1 3 0 0,-1 0 0 16,1 3 0-16,-1-3 0 0,4 3 0 0,-3 3 0 0,3 0 0 0,0-3 0 0,0 3 0 31,-4-3 0-31,5 3 0 0,-1 1 0 0,0 2 0 0,0 3 0 0,-4 4 0 15,4-7 0-15,0 4 0 0,0-1 0 0,-3 4 0 0,3-4 0 0,-3 4 0 32,3 6 0-32,-4-1 0 0,1-5 0 0,-1 3 0 0,1-1 0 15,-1 7 0-15,1-3 0 0,3 3 0 0,-4-3 0 0,1 6 0 0,-1-6 0 0,4 0 0 16,0 6 0-16,-3-16 0 16,3 1 0-16,-3 6 0 0,3-1 0 0,0 1 0 15,-4 3 0-15,4 3 0 0,0 3 0 0,4 28 0 16,0-15 0-16,-1 3 0 0,-3-4 0 0,4 10 0 0,-1-9 0 0,-3 0 0 15,4 3 0-15,0 6 0 0,-1-10 0 0,-3 1 0 16,0 3 0-16,4 12 0 0,-4-6 0 0,0-19 0 16,-4 4 0-16,8 2 0 15,-4 7 0-15,0 0 0 0,0 3 0 0,0 0 0 16,0 6 0-16,4 22 0 0,-1-3 0 0,1 10 0 16,0-20 0-16,-1 4 0 0,-3-3 0 0,7 12 0 15,-3-16 0-15,0 4 0 0,3 2 0 0,0 11 0 0,-4-17 0 16,4 7 0-16,1 0 0 0,-1 9 0 0,0-10 0 0,0 1 0 0,0 0 0 0,4 15 0 15,-4-15 0-15,0-3 0 16,0 2 0-16,4 17 0 0,-1-10 0 0,-3-3 0 16,4 6 0-16,-4 13 0 0,0-13 0 0,-3-3 0 0,3 3 0 15,-3 16 0-15,-1-13 0 0,-3-6 0 0,4 3 9 0,-4 10-9 16,0-13 0-16,0 0-9 16,-4-6 0-16,8 15 0 0,-7-15 58 15,3-4 12-15,-4 1 3 0,4 12 0 0,0-15-52 0,0-1-12 0,0-3 0 0,0 10 0 16,0-13 0-1,4 1 0-15,-4-11 0 0,4 11 0 0,-1-11 0 0,1-2 0 16,3 0 0-16,0-1 0 0,-3-15 0 0,3-3 0 0,-4-3 0 0,1 0 0 16,0-4 0-16,-1-6 0 0,1 1 0 0,-1-4 0 0,1-6 8 0,-1-7-8 15,-6-2 0-15,3-1 9 0,0-5-9 0,-3-1 0 16,-1-3 0-16,1-3-11 0,-4 0 11 0,0-3 9 16,0-4-1-1,0-2-8-15,-4-1-33 0,4-2-14 0,-3-4-2 0,-1 0-1 16,4-6-114-16,0 0-24 0,-7-9-4 0</inkml:trace>
  <inkml:trace contextRef="#ctx0" brushRef="#br0" timeOffset="-86726.63">18828 2517 1497 0,'0'0'32'0,"0"0"8"0,0 0 0 0,0-3 4 15,0-3-36-15,0 3-8 0,3-3 0 0,-3-1 0 0,0-2 104 0,0 3 20 16,0-1 3-16,0-2 1 0,0 3-51 0,0-1-9 0,0 1-3 0,0 3 0 31,0 3 50-31,0 0 9 0,0 0 3 0,0 0 0 16,0 0-51-16,-7 3-9 0,4 3-3 0,-1 1 0 0,-3 8 0 0,4 4 0 15,-4 0 0-15,3 9 0 0,0 4-39 0,1-7-8 0,3 6-1 0,-4 7-1 16,4-10 27-16,4 6 6 0,-4 1 0 0,3-7 1 16,5-3-39-16,-1 0-10 0,0-3 0 0,3-3 0 15,1-3 0-15,-1-1 0 0,5-8 0 16,-1-1 0-16,3-3 0 0,-3-3 0 16,4-3 0-16,0-3 0 0,3-1 0 0,0-8 0 15,-3-1 0-15,3-3 0 0,0 0 0 0,0-3 0 16,0 0 0-16,-3 1 0 0,3-1 0 0,-3-3 0 15,-4 9 0-15,3-9 0 0,-6 3 0 0,3 3 0 0,-7-3 0 0,4 3 0 16,-8 0 0-16,4 1 0 0,-7 2 0 0,4 0 0 16,-4 4 0-16,-4 5 0 0,4-2 0 0,-3 6 0 15,3 3 0-15,-4 9 0 0,1-2 0 0,-1 8 0 16,1 4 0-16,-1 3 0 0,1 3 0 0,3 0 0 16,-4 3 53-16,4-3 9 0,0 10 2 0,4-7 0 15,-1 0-52-15,4-3-12 0,-3 1 0 16,6-4 0-16,-3-7 0 0,4 1 0 0,0 0 0 0,-1-1 0 15,1-9 0-15,-1 1 0 0,-3-1 0 0,4 0 0 16,-11-6 0-16,11 3 0 0,-4-3 0 16,0 0 0-1,0-3-107-15,0-3-24 0,-4 0-5 0,1-1 0 0,-1 4-140 0,1-9-28 0,-8-13-6 0,1 6-1 0</inkml:trace>
  <inkml:trace contextRef="#ctx0" brushRef="#br0" timeOffset="-86406.06">19523 2702 2617 0,'0'0'57'0,"0"0"12"0,0 0 3 0,0 0 2 0,0 0-59 0,0 0-15 15,-4 10 0-15,4-7 0 0,-3 6 84 0,3 1 15 0,-4 2 2 0,1 4 1 0,3 0-54 0,-4 2-10 16,1 4-2-16,3 0-1 15,0 0 23-15,0 0 5 0,0 0 1 0,3-3 0 16,-3 0-52-16,4-3-12 0,-1-1 0 0,4-2 0 16,0-4 0-16,0 1 0 0,4-1 0 0,-4-3 0 0,4 1 0 0,-4-1 0 15,3-3 0-15,-3 0 0 16,0-3 15-16,0 3 0 0,4-3 0 0,-4 0 0 16,4 0-15-16,-4-3 0 0,3 0 0 15,-3 0 0-15,4 0 0 0,-4-4 0 16,-4-2-10-16,4 0 10 0,-3-1-57 0,0 1-7 0,-1-7 0 0,1 4-1 15,-4-1-70-15,0 0-13 0,0-2-4 0,-4 5-688 16,1-5-137-16</inkml:trace>
  <inkml:trace contextRef="#ctx0" brushRef="#br0" timeOffset="-86187.78">19392 2897 2880 0,'0'0'64'0,"0"0"12"0,0 0 4 0,0 0 0 0,0 0-64 0,0 0-16 0,7-3 0 0,4 3 0 15,-1-3 54-15,1-1 8 0,3-2 2 0,4 3 0 16,3-3 0-16,0-1 0 0,0 1 0 0,4 0 0 16,3 0-16-16,0-1-4 0,1 1 0 0,-1 0 0 15,0 0-35-15,0-1-9 0,-3 4 0 0,0 0 0 16,-1-3-136-16,1 3-28 0,-4-1-7 0,-3 4-1 16</inkml:trace>
  <inkml:trace contextRef="#ctx0" brushRef="#br0" timeOffset="-82602.83">21400 2423 1728 0,'0'0'38'0,"0"0"8"0,0-3 2 0,3 0 0 0,-3-6-39 0,4 2-9 0,-4 1 0 0,-4-3 0 32,4 2 156-32,0 1 28 15,0 3 7-15,-3-9 1 0,-1 5-52 0,0 1-9 0,1 3-3 0,-4-3 0 0,3-1-60 16,-3 4-12-16,-3 0-2 0,-1 3-1 0,1 0-2 0,-5 3-1 0,1 0 0 0,0 7 0 31,-3 2-20-31,-1 7-4 0,0-6-1 0,-3 5 0 16,3 1-25-16,-3 6 0 0,4 0 0 0,-1-3 0 0,0 3 34 0,4 4 2 0,0-4 0 0,4 3 0 15,-1-3-24-15,7 6-12 16,1-2 12-16,-1 2-12 0,8-3 24 0,-1 4-1 16,5 2-1-16,2-6 0 0,1 0-22 0,3 1 0 15,0-1 0-15,4-3 0 0,3-3 0 0,0-3 0 0,4-7 0 0,3 1 0 31,0-4-16-31,4-2-7 0,0-4-1 0,6-3-1 0,-6-3 25 0,3-4 0 16,-6-2 0-16,2 3 0 0,-2-7 15 0,-1 0 8 0,-4-2 1 16,1-1 1-1,0 0-25-15,-7-6 0 0,-1 4 0 0,-3-7 0 0,0-4 0 0,-3 1-17 16,-4 0 2-16,-3 3 1 0,-4-10 14 0,-4 4 13 0,0 3-2 16,-6-7-1-16,-4 4-1 0,-4 0 0 15,1 2 0-15,-5-2 0 0,1 3-9 0,0 3 0 0,-4 3-10 0,1 0 10 16,-1 6 12-16,0 0 9 0,-3 7 2 0,3-3 0 0,-3 2-23 0,3 4 0 31,4 3 0-31,0 0-12 16,3 3-28-16,4 0-5 0,0 3-2 0,0 0 0 15,7 0-93-15,0 0-18 0,3 0-4 0,4-3-767 0,0 10-154 0</inkml:trace>
  <inkml:trace contextRef="#ctx0" brushRef="#br0" timeOffset="-82290.01">21534 2746 2574 0,'0'0'56'0,"0"0"12"0,0 0 3 0,0 0 1 0,0 0-57 0,0 0-15 0,0 0 0 0,0 0 0 15,0 7 88-15,3 2 14 0,4 0 3 0,-3 1 1 31,3 2-40-31,3 4-8 0,1-7-2 0,-1 7 0 0,1 0-10 0,3-4-2 16,-3 4-1-16,6 0 0 0,1-1-7 0,0-5-2 0,3-1 0 0,0 4 0 31,0-4-13-31,-3 1-2 0,3-4-1 0,-3 0 0 0,3 0 2 0,-4 1 0 16,-2-1 0-16,-1 0 0 0,0 4-20 0,-7-7-19 0,0 3 4 0,0 0 1 16,0 4-76-16,-3-4-15 0,-1-3-3 0,-3 3-1348 15</inkml:trace>
  <inkml:trace contextRef="#ctx0" brushRef="#br0" timeOffset="-81737.37">22077 2768 2188 0,'0'0'48'0,"-4"0"11"0,1 0 1 0,3 0 1 0,0 0-49 0,0 0-12 0,-4-3 0 0,4 3 0 16,0 0 105-16,0 0 19 0,0 0 3 0,0 0 1 15,0 0 4-15,0 0 0 0,0 0 1 0,4 3 0 0,3 0-57 0,0 4-12 16,3-4-3-16,1 3 0 0,0-3-28 0,-1 0-5 16,4 0-2-16,-3 1 0 0,3-1-18 0,-3-3-8 15,3 0 8-15,0 0-8 31,0 0-29-31,0 0-11 0,4-3-3 0,3 3 0 0,-3-4-161 16,-1 4-33-16,25-3-7 0,-17-3 0 0</inkml:trace>
  <inkml:trace contextRef="#ctx0" brushRef="#br0" timeOffset="-81288.35">22638 2671 1785 0,'0'0'39'0,"0"0"8"0,-7 3 1 0,7-3 4 0,0 0-42 0,-4 3-10 0,1 0 0 0,-4 4 0 15,7-7 108-15,0 0 20 0,0 0 4 0,0 0 1 0,0 3-35 0,-4 3-7 32,4 0-2-32,0 4 0 0,4-7-5 0,-4 10-2 0,3-1 0 0,4 10 0 15,-7-6-17-15,7 9-3 0,-3 0-1 0,3 6 0 16,-4-6-7-16,4-3-2 0,0-6 0 0,1 6 0 0,2-6-17 0,4 2-4 31,0-5-1-31,0 3 0 0,1-10-11 0,6 3-3 0,0-6 0 0,0 4 0 16,-3-7-3-16,-1-3-1 0,1-7 0 0,-4 1 0 0,0-4 8 0,0-3 0 15,0-5 1-15,-3-1 0 16,0 0-21-16,-4 3 0 0,-4-3 0 0,4 6 0 16,-3-6 10-16,-4 0-2 0,-4 7-8 0,1-1 12 0,-1 3-12 15,-3 4 9-15,0-4-9 0,0 7 8 0,0 0-8 0,-4 6 0 16,4 0-10-16,0 3 10 16,-3 3-62-16,3 1-6 0,0 2-2 0,3-6 0 15,0 7-49-15,1-1-9 0,-1 0-3 0,4 1 0 16,4-1-62-16,3-3-13 15,0 1-2-15,0-1-517 0,4-6-103 0</inkml:trace>
  <inkml:trace contextRef="#ctx0" brushRef="#br0" timeOffset="-80831.52">23082 2715 1864 0,'7'0'41'0,"-3"-3"9"0,3-3 2 0,-7 6 0 0,3-4-42 0,-3 4-10 0,0 0 0 0,0 0 0 16,0 0 176-16,0 0 34 0,0 13 6 0,-7-7 2 16,0 7-105-16,0-1-21 0,4 4-4 0,-4 3 0 0,3 0-38 0,-3-4-7 15,4 4-2-15,-4-3 0 0,3-1 19 0,4-2 3 31,0 0 1-31,0 2 0 0,0-5 0 0,0-1 0 0,0-9 0 0,0 0 0 0,7 6-52 0,0-6-12 16,-7 0 0-16,7-3 0 0,4-3-16 0,-4 0-5 31,3-1-2-31,1-5 0 0,-4 2 23 0,4-5 0 0,-1 2 0 0,1 1 0 16,-4-4 0-16,3 3 0 0,-3 4 0 0,1-7 0 16,-1 7 0-16,-4 0 0 15,1 2 0-15,-1 4 0 0,-3 3-8 0,0 0 8 0,4 6 0 0,-1 1 0 16,1 5 0-16,-1 1 0 0,1-1 0 0,-1 4 0 0,1 3 0 0,3-4 0 15,-4 4 0-15,8-3 0 0,-4 0 10 0,0 2-10 16,4-2 12-16,-4-3-12 0,3-1 8 0,1-2-8 16,0-4 0-16,3 0 0 0,-4 4 18 15,1-10-3-15,3 0-1 0,0 0 0 0,0 0-14 0,0-7 0 16,-3 4 0-16,3-3 0 0,-3 0 0 0,-1-4 0 0,1 1 0 0,-4-1 0 16,0-5 15-1,-4 2 0-15,4 1 0 0,-7-4 0 0,0-3 1 0,0 0 1 16,-3-3 0-16,-4-3 0 0,0 0-12 0,0 0-5 15,-7 0 0-15,3 0 0 0,0 0 0 0,1 0 0 16,-1 6 0-16,1-3 0 16,-1 6 0-16,4 4 0 0,0 2 0 0,0 4 0 15,0 3-35-15,7 3-6 0,0 0-2 0,0 0 0 16,0 9-101-16,0 4-20 0,3 3-4 0,4-4-776 16,4 7-156-16</inkml:trace>
  <inkml:trace contextRef="#ctx0" brushRef="#br0" timeOffset="-79931.99">23760 2803 1965 0,'0'0'43'0,"0"0"9"0,-7-3 1 0,3 3 3 0,0-4-44 0,1-2-12 0,-1 3 0 0,1-3 0 0,-1 0 64 0,4-1 10 15,0 1 2-15,0 3 1 0,0 3-13 0,0 0-2 31,0 0-1-31,0 0 0 0,0 0 48 0,0 0 10 0,0 0 1 16,4 9 1-16,-4 7-21 0,0 0-4 0,0 2 0 0,0 4-1 16,0 0-31-16,0 3-7 0,3 0-1 0,-3 1 0 15,4-4-16-15,-1-7-3 0,1 1-1 0,3 0 0 0,0-7-16 0,0 0-4 0,0 1-1 0,4-7 0 16,-1 0-15-16,1-3 9 16,3-3-9-16,0 0 8 0,4-7-8 0,-1-2 0 15,1-4 0-15,0-3 0 0,-1 1 0 0,1-1 0 16,-4 0 0-16,0 3 0 0,-3-3 0 0,-1 4 0 0,1 2 0 0,-4 4 0 15,4-1 0 1,-4 7 0-16,0-3 0 0,-4 6 0 0,-3 0-20 16,0 0 3-16,7 6 1 0,-3 1 0 0,3 2 16 0,-4 0 0 0,1 4 0 0,3 3 0 31,-3 2 22-31,3-2 8 0,-4 0 2 0,8-1 0 0,-4-8-24 0,0 5-8 16,0-2 0-16,0 2 0 0,0-2 0 0,4-4 0 15,-4 0 0-15,3 0 0 16,1-2-26-16,-4-1-5 0,3-3-1 0,1 0 0 0,0 0 52 15,-1-3 9-15,1-1 3 0,-1 1 0 0,1 0-24 0,-4 0-8 0,4-3 0 0,-4 3 0 0,0-4 0 0,0 4 0 32,0 3 0-32,-7 0 0 0,0 0 0 0,0 0 0 15,0 0 0-15,0 0 0 16,0 0-26-16,0 0-5 0,0 0-1 0,0 0 0 0,0 0 32 0,0 0 0 0,0 0 0 0,0 0 0 16,0 0 20-16,0 0 9 0,0 0 3 0,0 0 0 0,0 0-24 0,0 0-8 15,0 0 0-15,0 0 0 16,0 0 0-16,0 0 0 0,0 0 0 0,0 0 0 15,0 0 0-15,0 0 0 0,0 0 0 0,0 0 0 16,0 0 0-16,0 0 0 16,0 0 0-16,0 0 0 0,0 0 0 0,0 0 0 15,0 0 0-15,0 0 0 0,0 0 0 0,0 0 0 0,7-3 0 0,-7 3 0 16,0 0 0-16,0 0 0 0,3-6 0 0,1 3 0 0,-4 3 0 0,7-4 0 16,-7 4 0-16,4-3 0 0,-4 3 0 0,0 0 0 15,3-6 0-15,-3 6 0 0,0 0 0 0,7-3 0 16,-3-3 0-16,3-1 0 15,-4-2-26-15,1 3-5 0,-1-7-1 16,4 4 0-16,-7-1 52 0,4 7 9 0,-4-9 3 0,3 2 0 16,4-2-24-16,-7 2-8 0,0 1 0 0,0 3 0 15,0-1 0-15,0 1 0 0,0 0 0 0,-3 3 0 0,-1 3 0 0,-3 0 0 16,7 0 0-16,-7 3 0 0,0 3-26 0,-3 0-5 0,-1 1-1 16,0 5 0-16,1 1 52 0,-1 6 9 15,1-1 3-15,-1 1 0 0,8 3-24 0,-4 0-8 0,3 3 0 0,0-3 0 16,4 0 0-16,4-3 0 0,3 0 0 0,0-4 0 0,4-2 0 0,3-1 0 15,0 1 0-15,4-4 0 16,3-2 0-16,3-1 0 0,5-6 0 0,-1 0 0 16,4-6 0-16,-4-1 0 0,4 1 0 0,-8 0 0 31,1-4-26-31,0 1-5 0,-4 3-1 0,4-4 0 0,-8 7 52 0,1-3 9 0,-1 0 3 16,-2-1 0-16,-5 1-52 0,-3 6-9 0,0-3-3 0,-7 3 0 31,0 0-25-31,0 0-6 0,-3-3-1 0,-4 3-1459 0</inkml:trace>
  <inkml:trace contextRef="#ctx0" brushRef="#br0" timeOffset="-75317.5">15254 5687 836 0,'0'0'24'0,"0"0"4"0,0 0-28 0,0 0 0 0,-7 4 0 0,7-4 0 16,0 0 108-16,0 0 16 0,0 0 4 0,0 0 0 16,0 0 31-16,0 0 6 0,0 0 2 0,0 0 0 31,0 0-11-31,0 0-3 0,0 0 0 0,0 0 0 0,0 0-49 16,0 0-11-16,0 0-1 0,7 0-1 0,0 3-43 0,0 0-9 0,0 0-2 0,4 0 0 0,-4 0 22 0,4-3 4 31,-1 3 1-31,4-3 0 0,0 4-64 0,0-1 0 0,4-3-16 0,-4 3 3 15,0-3 13-15,0 0 16 0,4 0-3 0,-4-3-1 16,0 3-12-16,-3 0 0 0,-1 0 0 0,1 0 0 16,-4 0 0-1,0-3 0-15,-7 3 0 0,0 0 0 0,0 0-48 0,0 0-13 0,0 0-3 16,0 0 0 0,0-4-51-16,-3 1-10 0,-1 0-3 0,-3 3 0 15,0-3-102-15,0 3-21 0,-14-3-4 0,7 3-1 0</inkml:trace>
  <inkml:trace contextRef="#ctx0" brushRef="#br0" timeOffset="-74921.37">15286 5700 1384 0,'0'0'39'0,"0"0"9"0,0 0-38 0,-7 0-10 0,7 0 0 0,-4-3 0 15,4 3 110-15,0 0 20 0,-3-3 4 0,3 3 1 0,0 0-27 0,0 0-4 0,0 0-2 0,0 0 0 16,0 0-30-16,0 0-7 0,0 0-1 0,0 0 0 16,0 0 0-16,0 6 0 0,0 0 0 0,0 4 0 15,0-1 0-15,0 4 0 16,0-1 0-16,-4 4 0 0,4-1-20 0,0 7-4 0,-3 0 0 0,3 3-1 31,-4 4-11-31,4-1-3 0,-3-3 0 0,3 3 0 0,0 0-4 0,-4 1-1 16,4-1 0-16,0-3 0 0,0 0-10 0,0 0-2 0,0-6-8 0,0 0 12 31,0 0-31-31,0-4-6 0,0-2-2 0,0-1 0 16,0-2 27-16,0-1 0 0,0-3 0 0,0 1 0 0,0-7 46 0,-3 6 14 0,3 0 4 0,0 1 0 15,0-7-64-15,0 6-15 0,0-6-1 0,0 0-1 0,3 3 27 16,-3-3 6-16,7 0 0 0,0 3 1 15,0-3-17-15,0-3 0 0,4 3 0 0,3-3 0 16,-3 0 0 0,-1 0 0-16,4 3 0 0,-3-4 0 0,-1 1 0 0,5 0 0 0,-1 0 0 0,-4 3 0 0,4 0 0 0,-3 0 0 31,0 0 0-31,-1 0 0 0,-3 3 0 0,0-3 0 0,0 3 0 0,0-3 0 16,0 3 0-16,4-3 0 0,-7 0 0 0,3-3 0 15,3 0-150 1,-3 0-34-16,4 0-6 0,-1 0-1102 0</inkml:trace>
  <inkml:trace contextRef="#ctx0" brushRef="#br0" timeOffset="-74112.21">15801 5835 1382 0,'0'0'30'0,"0"0"6"0,0 0 2 0,0 0 2 15,0 0-32-15,0 0-8 0,0 0 0 0,0 0 0 16,0 0 136-16,0 0 27 0,0 0 5 0,0 0 0 0,0 0-39 0,0 0-8 16,0 0-1-16,0 0-1 0,0 0-28 0,3 6-6 0,1 0-1 0,-4 4 0 15,4-1-32-15,-1 7-6 0,1-4-2 0,-1 4 0 0,-3 3-2 16,4 3-1-16,-4 0 0 0,0-3 0 16,3 3-18-16,-3 3-4 0,0-3-1 0,0 3 0 15,0-7-18-15,4 1 0 0,-4 0 0 0,0-3 0 31,3-4-91-31,-3-2-15 0,0-10-3 0,0 0-1 0,0 0-126 16,0 0-24-16</inkml:trace>
  <inkml:trace contextRef="#ctx0" brushRef="#br0" timeOffset="-73899.09">16101 6195 2508 0,'0'0'71'0,"0"7"16"16,0-1-70-16,-4 3-17 0,4 1 0 0,0 2 0 0,-3 1 92 0,3 3 14 0,0-1 3 0,-4 1 1 15,4 6-37-15,-3-3-7 0,3-1-2 0,0-2 0 16,0 0-30-16,-4-4-6 0,4 4-2 0,-3-3 0 16,3-4-26-16,-4 0 0 0,1 1 0 0,-1-4 0 31,1 0-55-31,-1 1-13 0,4-7-2 0,0 0-1 15,0 0-97-15,-4 3-19 0,4-3-4 0,0 0-897 0</inkml:trace>
  <inkml:trace contextRef="#ctx0" brushRef="#br0" timeOffset="-73561.87">16348 5841 2566 0,'0'0'56'0,"0"0"12"0,0 0 3 0,0 0 1 0,0 0-57 0,-4 6-15 0,4-3 0 0,0-3 0 31,0 7 72-31,0-1 12 0,0 0 3 0,0 4 0 16,4-1-25-16,-4 1-5 0,3-1-1 0,1 0 0 0,-4 7-23 0,3 0-5 0,1-1 0 0,-4 4-1 16,3 0-6-16,-3 0-1 15,4 0 0-15,-4-4 0 0,3 4-10 0,-3-6-2 16,0-1-8-16,0-2 12 16,0-1-41-16,0 0-9 0,0-2-2 0,0-4 0 15,0-3-126-15,0 0-26 0,0 0-4 0,0 0-998 0</inkml:trace>
  <inkml:trace contextRef="#ctx0" brushRef="#br0" timeOffset="-73289.64">16524 6274 2347 0,'0'0'104'0,"0"0"21"0,0 0-100 0,0 0-25 0,4 6 0 0,-4 3 0 0,0 1 103 0,3-1 15 0,-3 4 3 0,4-1 1 31,-4 4-42-31,0-3-9 0,0 2-2 0,0 1 0 16,-4 3-26-16,4-4-6 0,0 1-1 0,-3 0 0 0,3-1-16 0,-4-2-3 16,4 0-1-16,-3-4 0 0,-1 0-16 0,4-2 8 15,-3-1-8-15,3-6 0 16,0 0-56-16,0 0-19 0,0 0-3 0,-4-3-1 15,0-4-135-15,4 1-27 0</inkml:trace>
  <inkml:trace contextRef="#ctx0" brushRef="#br0" timeOffset="-72495.25">16905 5929 619 0,'0'0'17'0,"0"0"5"15,0 0-22 1,0 0 0-16,0-6 0 0,0-1 0 0,0 7 51 0,0-3 5 15,4-3 2-15,-4 0 0 0,3-1 5 0,-3 4 1 0,0 3 0 0,0 0 0 0,0 0 51 0,0-6 10 16,0 6 3-16,0 0 0 16,0-6 51-16,0 6 10 0,0 0 3 0,0 0 0 15,0-3-52-15,0 3-9 0,0 0-3 0,0 0 0 16,0 0-51-16,0 0-10 16,0 0-3-16,0 0 0 0,-3 3 0 0,-1 6 0 0,4 1 0 0,0-1 0 0,0 7-51 0,-3-1-13 0,6 4 0 0,-3 3 0 15,0 0 0-15,0 0 0 16,0 0 0-16,4 0 0 0,-4 0 20 0,0-7 0 15,0 1 1-15,3-3 0 0,-3-4-21 0,0-3 0 16,4 1 0-16,-4-7 0 16,0 0-24-16,0 0-10 0,3-7-2 15,1-5 0-15,-4-1-112 0,3-2-24 0,1-1-4 0</inkml:trace>
  <inkml:trace contextRef="#ctx0" brushRef="#br0" timeOffset="-71819.94">17152 5672 2628 0,'0'0'58'0,"0"0"12"0,-7 6 2 0,3-3 1 0,4-3-58 15,-3 6-15-15,3-6 0 0,0 4 0 0,0-4 59 0,0 0 9 16,0 6 1-16,0-6 1 0,7 3-46 0,0 0-10 0,4 0-2 0,-4-3 0 31,3 0-12-31,1 0 0 0,-1-3 0 0,1 0 0 16,3 0 0-16,-3 0-16 0,-1-4 3 0,1 4 1 0,3 0 12 0,-3 0 0 15,-1-3 0-15,-3 3 0 0,0-1 0 0,4 1 0 0,-4 3 0 0,0-3 0 32,-3 3 0-32,3 3 0 0,0-3 0 0,0 0 0 0,-7 0 0 0,0 0 0 15,0 0 0-15,3 3 0 0,-3-3 0 0,0 0 0 0,0 0 0 0,0 0 0 16,0 0 0-16,0 0 0 16,0 0 0-16,7 4 0 0,-3 2 48 0,3-3 13 15,-7-3 3-15,0 6 0 0,3 1-33 0,1 2-7 0,-4 0 0 0,3 4-1 16,1-1-15-16,-1 4-8 0,1 3 8 0,0 0-8 15,3 3 8-15,-4 3-8 0,1 0 10 16,3 3-10-16,0-6 8 0,0 3-8 0,3 0 0 16,-3 3 9-16,4 1-9 0,0-1 0 0,-1-6 0 0,4 3 0 15,-3-3 0-15,-1 0 0 16,1-3 8-16,0-1-8 0,-4-5 0 0,3 0 8 16,-3-1-8-16,0-3 8 0,-3 1 4 0,-1-4 1 0,1 0 0 0,-4 1 0 0,0-7 11 0,0 0 3 31,-4 6 0-31,1-3 0 0,-4 3 5 0,0-2 0 15,-4-1 1-15,-3 0 0 0,4 0-8 0,-5 3-1 0,1-3-1 0,-3 0 0 16,3 1-7-16,-4-1 0 0,4 0-1 0,3 0 0 16,-3 0-15-16,4-3 11 0,2 0-11 0,-2 3 10 0,3-3-10 0,3 0 0 15,4 0 0-15,0 0 8 32,0 0-133-32,0-6-27 0,4 0-6 0,-1-1-1320 0</inkml:trace>
  <inkml:trace contextRef="#ctx0" brushRef="#br0" timeOffset="-70623.83">18419 5703 2361 0,'0'0'52'0,"0"0"10"0,0 0 2 0,0 0 4 0,0 0-55 15,0 0-13-15,0 0 0 0,0 0 0 16,0 0 79-16,0 0 13 0,7 3 2 0,0 0 1 0,0 1-37 16,0-1-7-16,3 3-2 0,1-3 0 0,0 0-39 0,-1 0-10 15,1 0 0-15,3 1 0 0,0-4 0 0,0 0 0 16,4 3 0-16,-1-3 0 0,1 0 0 0,0 0 0 16,-4-3 0-16,0 3 0 0,3-4 0 0,1 4 0 31,0 0 0-31,-4-3 0 0,0 3 0 0,-3 0 0 0,-1 0 0 0,-3-3 0 15,-7 3 0-15,0 0 0 0,0 0 0 0,0 0 0 16,0 0-173-16,0-6-37 16,-3 3-7-16,-1-3-2 0</inkml:trace>
  <inkml:trace contextRef="#ctx0" brushRef="#br0" timeOffset="-70140.43">18471 5697 1958 0,'0'0'43'15,"0"0"9"-15,0 0 1 0,0 0 3 16,0 0-45-16,0 0-11 0,0 0 0 0,0 0 0 0,0 0 104 0,0 0 20 0,4 6 3 0,0 0 1 16,-1 4-52-16,-3-1-9 0,0 1-3 0,4 2 0 15,-1 4 0-15,-3-1 0 0,4 4 0 0,-4 6 0 31,3-3-16-31,-3 3-4 0,0 1-1 0,4 2 0 0,-1-3-18 0,1 3-3 0,-4-3-1 0,3 0 0 16,-3-3-5-16,0 3 0 0,4-3-1 0,-4 0 0 0,0-3-1 16,0-3 0-16,0 2 0 0,0-2 0 15,0-3-14 1,-4 2 9-16,4-2-9 0,-3-1 8 0,3-2 19 0,0-4 3 0,0 4 1 16,-4-1 0-16,4-9-31 0,0 0 0 0,0 6 0 0,0-6 0 15,0 0 9-15,0 0-9 0,0 0 8 0,0 0-8 0,7 0 12 0,0 3-2 16,0-6-1-16,4 3 0 0,0-3-17 0,-1 3-4 0,4-3-1 0,0 0 0 15,0 0 61-15,1 0 13 16,-1-1 3-16,0 1 0 0,3 0-52 0,1 0-12 16,-4-3 0-16,4 3 0 0,-1 3 0 0,-2-4 0 15,-5 1 0-15,4 3 0 0,-3-3 0 0,-1 0 0 0,-3 3 0 0,1-3 0 32,-1 0-100-32,0 3-22 0,0-3-5 0,-4-1-1 15,4 4-51-15,-3-3-10 0,3-3-3 0,-7 6 0 16</inkml:trace>
  <inkml:trace contextRef="#ctx0" brushRef="#br0" timeOffset="-68626.59">19001 5822 1497 0,'0'0'32'0,"0"0"8"0,0 0 0 0,0 0 4 0,3-3-36 0,-3 3-8 0,0 0 0 0,4-3 0 16,-4 3 104-16,0-3 20 15,0 3 3-15,0 0 1 16,0 0 51-16,0 0 10 0,0 0 3 0,10 3 0 0,-6 3-103 0,3 1-20 16,-4-1-4-16,1 6-1 0,-1 1 0 0,1 3 0 0,-1 2 0 0,1-2 0 15,7 25 64-15,-8-22-64 0,4-1 0 32,-3 1-48-32,-1 0-16 0,1-3 10 0,-1-1-10 15,1 1 0-15,-1-6 0 0,-3-10 0 0,0 0 0 0,4 9 0 0,-4-9 0 16,0 0 0-16,0 0 0 0,0 0 0 0,0 0 0 15,0 0 0-15,3 0 0 16,-3-3-161-16,4 0-25 0,-4 3-5 0,0-3-683 16,0 3-137-16</inkml:trace>
  <inkml:trace contextRef="#ctx0" brushRef="#br0" timeOffset="-68348.31">19480 6139 2649 0,'0'0'58'0,"0"0"12"0,0 0 2 0,4 6 4 0,-4 0-61 0,3 4-15 0,-3-1 0 0,0 1 0 0,4 2 54 0,-4 1 8 16,-4-1 2-16,4 1 0 0,0-1 0 0,0 1 0 15,0 3 0-15,-3-4 0 16,3 4 0-16,0-4 0 0,-4 4 0 0,4-3 0 15,0-4-52-15,-3 4-12 0,3-4 0 0,-4-3 0 0,4 1 0 0,0-7 0 16,0 0 0 0,0 0 0-1,-3 0-48-15,-1-4-13 0,1 1-3 0,-1-3 0 0,4 0-153 0,0-4-31 0,-3-12-7 16,-1 0-1-16</inkml:trace>
  <inkml:trace contextRef="#ctx0" brushRef="#br0" timeOffset="-67863.5">19847 5910 2649 0,'0'0'58'0,"0"0"12"0,-3 0 2 0,-4 0 4 0,3 0-61 0,-3 0-15 0,4 3 0 0,-4 0 0 16,-1 4 54-16,5 2 8 0,-4 0 2 0,3 4 0 0,-3 3 0 0,4-1 0 16,-4 4 0-16,3 3 0 15,1-3 0-15,3 3 0 0,-4-3 0 0,4-1 0 16,4-2-52-16,-1 0-12 0,1-4 0 0,3-2 0 0,0-1 0 0,0-3 0 15,0-2 0-15,4-1 0 0,-1-3 24 16,1 0 3-16,3-3 0 0,0-4 0 0,0-2-19 0,7-1-8 16,-3-2 0-16,-1-4 8 15,-2 1 4-15,-1 2 1 0,-4-3 0 0,1 4 0 0,-1-1 7 0,-2 4 0 0,-5-1 1 0,-3 1 0 32,4 0-13-32,-8 2-8 0,1-2 10 0,-5 3-10 15,1 3 0-15,-3-4 0 0,-1-2 0 0,-3-1-10 0,0 1 20 0,0-3 4 0,0-4 1 0,0 3 0 31,0 1-28-31,-1 2-6 0,5 1-1 0,-1 0 0 16,1 2-40-16,3 4-9 0,3 0-2 0,1 0 0 16,3 3-91-1,0 0-18-15,0 0-4 0,3 6-1097 0</inkml:trace>
  <inkml:trace contextRef="#ctx0" brushRef="#br0" timeOffset="-67339.85">19967 5763 2880 0,'-7'3'64'0,"4"0"12"0,-4-3 4 0,3 3 0 0,4-3-64 0,0 0-16 15,0 0 0-15,0 0 0 0,0 0 54 0,4 6 8 0,3 1 2 0,0-4 0 0,0 0-52 0,3 0-12 16,4 0 0-16,4-3 0 0,3-3 0 0,0 0 0 0,1 0 0 15,-1-4 0 1,0 1 0-16,0-3 0 0,0 3 0 0,0-1 0 16,-3 1 0-16,0 3 0 0,-1-3 0 0,1-1 0 0,-4 4 0 0,-7 0 0 31,4 0 0-31,-4 0 0 0,0 3 0 0,-4-3 0 0,4 3 0 0,-7 0 0 16,0 0 54-16,0 0 8 0,0 0 2 0,0 0 0 0,-3 6-52 0,3 3-12 15,-4 1 0-15,1-1 0 0,3 4 54 0,-4-1 8 16,1 1 2-16,3 2 0 0,0-2-52 0,0 3-12 0,0-1 0 0,3 4 0 15,1-3 0-15,-1 3 0 16,1-1 0-16,3 1 0 0,4-3 0 16,-4 0 0-16,0-1 0 0,3 4 0 0,1 0 0 0,-1-3 0 0,-3 2 0 15,4-2 0 1,-4 3 0-16,0-3 0 0,0-1 0 0,-3 1 0 16,3-4 0-16,-4 1 0 0,1 3 0 0,-4-7 0 0,0 4 0 0,0-4 0 0,-4 0 0 0,1 1 0 15,-1-1 0-15,1-2 0 16,-4-1 0-16,0 0 0 0,-4 4 0 15,0-7 0-15,1 3 0 0,-4-3 0 0,3-3 0 0,1 3 0 0,-1-3 0 0,0 0 0 16,4 0 0-16,-3 0 0 0,6 0 0 0,-3-3 0 16,0 3 0-1,7 0 0-15,-3-6 0 0,3 6 0 16,-4-6-48-16,4 6-13 0,0-7-3 0,7 1-956 0,-3-3-191 0</inkml:trace>
  <inkml:trace contextRef="#ctx0" brushRef="#br0" timeOffset="-65363.85">21558 5640 1795 0,'0'0'51'0,"0"0"11"0,0 0-50 0,0 0-12 0,0 0 0 0,0 0 0 15,0 0 104-15,0 0 19 0,7 0 3 0,0 0 1 16,-7 0-51-16,7 0-9 0,0 4-3 16,-3-1 0-16,3 0 52 0,0 3 9 15,-3 0 3-15,-1 1 0 0,4 2-52 0,-3 0-9 0,3 4-3 0,-4 0 0 16,1 5-51-16,-1 1-13 0,-3 3 0 0,0 13 0 16,0-4 54-16,0 0 8 0,0 4 2 0,0-4 0 0,0 0-48 15,0-2-16 1,0-1 9-16,0-3-9 0,0-6 0 0,0 0 8 0,4-4-8 0,-4-5 0 15,0-1 0-15,0-9 0 0,0 0 0 0,0 0 0 32,0 0-104-32,7-3-24 0,0-6-4 0,0-1 0 15,0-2-69-15,0-4-14 0,0 0-2 0</inkml:trace>
  <inkml:trace contextRef="#ctx0" brushRef="#br0" timeOffset="-64948.75">21929 5756 2649 0,'-4'13'117'0,"1"3"25"0,-1-1-114 0,1 4-28 0,-4 0 0 0,3 3 0 16,4 3 57-16,-4-3 6 15,4 0 1-15,0-3 0 0,4 3 0 0,0-4 0 0,-1-2 0 0,4-3 0 16,0-1-20-16,4 1-4 0,-1-7-1 0,1 0 0 16,-1-3-23-16,5 1-5 15,2-8-1-15,1 1 0 0,0 0 3 0,3-3 1 16,0 0 0-16,-4-4 0 0,5 4-14 0,-5-3 0 15,1-1 0-15,-4 1 0 0,-3-4 17 0,-1-3-2 0,1 7-1 0,-4-3 0 16,-4-4-2-16,-3 0-1 31,0 1 0-31,-7-1 0 0,0 0 22 0,-3 0 5 0,-4 1 1 0,-4 2 0 0,-3 1-31 0,0-1-8 0,-1 7 0 16,1 0 0 0,0 2 0-16,0 4 0 0,0 0 0 0,3 4 0 0,-3 2-8 0,7 3-4 15,0 1 0-15,3-1 0 0,4 4-71 0,0-1-14 0,4 1-3 16,6 2-1-1,4-2-61-15,-3 0-12 0,6-4-2 0,1-3-656 0,3 0-130 16</inkml:trace>
  <inkml:trace contextRef="#ctx0" brushRef="#br0" timeOffset="-64693.96">22423 5756 2649 0,'0'0'58'0,"-7"4"12"0,-1 2 2 0,1 0 4 0,-3 3-61 0,3-2-15 0,-7 5 0 0,3 1 0 31,0-1 105-31,4 4 19 0,-3 3 3 0,3 3 1 16,0-3-72-16,3 6-13 0,1-3-3 0,3-4-1 16,0 4-11-16,0-6-3 0,3 3 0 0,4-3 0 0,0-4-25 0,4-2 0 0,-1-1 0 0,5-3 0 31,-5-3 28-31,4 1 0 0,4-1 0 0,-4-6 0 16,4 3-20-16,-1-7-8 0,1 1 8 0,0 0-8 0,3-4 9 0,-11 1-9 0,8-1 10 0,-4 1-10 15,0-3 28-15,-3 2-1 0,3-2 0 0,-4 2 0 16,-2-2-27-16,2-4 0 15,-3 0 0 1,-7 4 0-16,0-4 18 0,0 0-2 0,-3 1 0 0,-4 2 0 16,-4-3 0-16,0 4 0 0,-3-1 0 0,4 4 0 0,-4-4-38 0,0 7-8 0,3-3-2 15,-3 2 0-15,3 1 32 0,1 0 0 0,-1 3 0 0,0 0 0 16,4 0-57-16,4 3-6 16,3 0-1-16,0 0-956 15,0 0-191-15</inkml:trace>
  <inkml:trace contextRef="#ctx0" brushRef="#br0" timeOffset="-63736.14">15438 7663 529 0,'0'0'11'0,"0"0"2"0,0 0 1 0,0 0 2 0,0 0-16 0</inkml:trace>
  <inkml:trace contextRef="#ctx0" brushRef="#br0" timeOffset="-63036.69">15212 7145 1958 0,'0'0'43'0,"0"0"9"0,0 0 1 0,0 0 3 0,-4 0-45 0,-3 0-11 0,4 4 0 0,3-4 0 15,0 0 156-15,-4 3 28 0,1 3 7 0,3-3 1 0,0-3-103 0,0 6-20 0,0-6-4 0,0 10-1 0,3-4 0 0,4 0 0 31,0 1 0-31,0-1 0 0,4-3 0 0,-1 0 0 0,8-3 0 0,0 0 0 16,-1-3-56-16,1 3-8 0,0-3-10 0,-1-3 10 16,-3-1 0-16,1 4 0 0,-1-3 0 0,-4 3 8 15,1-3-8-15,-1 2 0 0,-3 1 0 0,4-3 8 0,-4 3-8 0,-3 0-17 16,-1-4 4-16,4 4 1 16,-3-3-84-16,-4 6-16 0,0 0-3 0,0 0-1 15,-7 0-79-15,0 0-16 0,3 0-3 0,-3 3-1 0</inkml:trace>
  <inkml:trace contextRef="#ctx0" brushRef="#br0" timeOffset="-62673.65">15212 7105 1767 0,'0'0'39'0,"0"0"8"0,0 0 1 0,-4 3 2 16,-3 0-40-16,7-3-10 0,-3 3 0 0,3-3 0 0,-4 3 125 0,1 0 23 0,-1 4 5 0,1-1 1 15,3 0-50-15,-4 0-11 0,4 4-1 0,0 2-1 16,-3-2-22-16,3 2-4 0,0 7-1 0,0 0 0 15,0 3 0-15,0 3 0 0,0 0 0 0,0 6 0 32,-4 4 0-32,4 3 0 0,0-1 0 0,0 4 0 15,0-3-52-15,4-1-12 0,-4 1 0 0,0-4 0 0,0-5 8 0,3-4 2 0,1 0 0 0,-1-6 0 16,1-4-10-16,-1-2-12 16,4-1 2-16,0-5 1 0,-3-1 9 15,-4-6 0-15,7 0 0 0,0-3 0 0,0 0 49 0,0-4 12 0,0 1 3 16,4 3 0-1,-4-3-52-15,3 2-12 0,-3 1 0 0,4-3 0 0,-4 3-9 0,4 0-5 16,-1 0-1-16,1 0 0 0,-1 3 24 0,4-4 5 0,-3 4 1 16,0 0 0-16,3 0-15 0,-4-3 0 0,1 3 0 0,3 0 0 0,-3 0 0 15,-4 0 0 1,3 0 0-16,1 0 0 0,-4 0 0 0,0 0 0 0,-7 0 0 16,3 3 0-16,-3-3-48 0,0 0-13 0,7 0-3 0,1 0 0 31,-8 0-102-31,0 0-21 0,0 0-4 0,3-3-1101 0</inkml:trace>
  <inkml:trace contextRef="#ctx0" brushRef="#br0" timeOffset="-62266.86">15819 7171 1980 0,'0'0'44'0,"0"0"8"0,0 0 3 0,0 0 0 0,0-7-44 0,0 7-11 0,0 0 0 0,0 0 0 15,0 0 101-15,7 0 19 16,-7 0 3-16,3 7 1 0,4 2 3 0,-3 3 1 16,-1 7 0-16,1 3 0 0,-1 3-32 0,-3 4-7 0,0 2-1 0,4 0 0 15,-4-3-40-15,0-6-8 0,3 4-1 0,-3-1-1 0,4-3 21 0,-4-1 4 16,3-2 1-16,-3 0 0 16,4 3-75-16,-4 0-14 0,3 0-3 0,1-3-1 15,-4-4 12-15,4-2 2 0,-1 0 1 16,-3-4 0-16,4-3-81 15,-4-6-16-15,0 0-3 0,0 0-1 0,0 0-61 0,0 0-13 0,0 0-3 0,0 0-582 32,3-6-117-32</inkml:trace>
  <inkml:trace contextRef="#ctx0" brushRef="#br0" timeOffset="-62007.8">16224 7660 2747 0,'-7'12'78'0,"4"-6"17"0,3 1-76 0,-4 5-19 0,1 1 0 0,-1 3 0 16,1 2 106-16,-1-2 18 0,1 3 3 0,3 3 1 16,-4-7-52-16,0 1-9 0,1 0-3 0,-1-4 0 15,4 1-51-15,0-4-13 0,-3-2 0 0,3-1 0 31,0-6-48-31,0 0-13 16,0 0-3-16,0 0 0 0,0 0-102 0,0 0-21 0,0 0-4 0,0 0-999 16</inkml:trace>
  <inkml:trace contextRef="#ctx0" brushRef="#br0" timeOffset="-61685.12">16355 7155 2188 0,'0'0'48'0,"0"0"11"0,0 0 1 0,0 6 1 0,-4 0-49 0,1 1-12 15,3 2 0-15,-4 0 0 0,4 1 128 0,-3 2 22 0,3 4 5 0,0 3 1 16,0 0-55-16,0-4-10 0,0 4-3 0,0 0 0 15,0 0-32-15,0 3-6 0,0 0-2 0,0 6 0 16,0-6-20-16,0 3-4 16,0 0 0-16,-4 0-1 0,4-3-15 0,-3 0-8 0,3-3 10 0,-4-3-10 31,4 2 0-31,-3-5-16 0,3-4 1 0,0-2 1 0,-4 2-94 0,4-6-18 0,0-3-4 0,0-3-1 31,0-6-86-31,0 2-18 0,4-2-3 0</inkml:trace>
  <inkml:trace contextRef="#ctx0" brushRef="#br0" timeOffset="-61435.42">16514 7700 1937 0,'0'16'55'0,"0"-10"12"0,-4 4-54 0,4-1-13 0,4-3 0 0,-4 4 0 16,3-1 156-16,-3 1 29 0,4-4 6 0,-4 3 1 0,3 1-65 0,1-1-13 15,-4 1-2-15,3-1-1 16,-3 4-24-16,0-1-5 0,0 4-1 0,-3-4 0 0,3 4-26 0,-4 0-6 16,-3-1-1-16,4 1 0 0,-5 3-28 0,5-7-5 0,-1 1-2 0,-3-4 0 15,4 1 12-15,-1-4 3 16,1 0 0-16,-4-3 0 16,7-3-119-16,0 0-23 0,-4-3-5 0,1-3-1 15,3-3-82-15</inkml:trace>
  <inkml:trace contextRef="#ctx0" brushRef="#br0" timeOffset="-60211.27">17219 7108 2269 0,'0'0'64'0,"0"0"15"0,0 0-63 0,-3 3-16 0,-1 0 0 0,1 0 0 0,-1 3 105 15,4 1 19-15,0-1 3 0,-4 0 1 0,4 1 0 0,4-1 0 0,-4 0 0 0,4 4 0 31,3-4-52-31,0 0-9 0,0 0-3 0,7-3 0 0,-4-3-51 0,4 0-13 16,4-3 0-16,3 0 0 0,0-3 0 0,1 0 0 16,-5-4 0-16,8-2 0 0,-4 2 0 0,0-2 0 0,0 2 0 0,-3 1 0 15,0-4 0-15,-4 4 0 0,0 3 0 0,-3-1 0 32,-11 7 0-32,0 0 0 0,0 0 0 0,0 0 0 0,0 0 0 0,-4 4 0 15,4-1 0-15,-4 0 0 0,-3 6 40 0,0 1 6 16,0 2 1-16,0 1 0 0,4 2-24 0,-4 1-5 15,3 3-1-15,1 3 0 0,-1 0-17 0,1 0 0 0,3 0 0 0,3 3 0 16,1 0 0-16,-1 3 0 0,4 0 0 0,0 4 0 16,4-7 0-16,-4 3 0 0,3 0 0 0,1 4 0 15,-4-4 0-15,4-3-11 0,3 3 2 0,-4-3 0 0,1-3 9 16,0 0 12-16,-1 0-2 16,-3-3-1-16,4-3-9 0,-4 2 0 0,0-2 0 0,-4-3 0 0,1 2 8 15,-4-2-8-15,3-4 12 0,-3-3-4 0,-3 1 7 0,-1-1 1 16,-3 0 0-16,0 1 0 15,0-7-32-15,-3 0-5 0,-4 0-2 0,-1-4 0 16,1-2 23-16,-3 0 0 0,-1 3 0 0,-3-4 0 0,0 1 0 0,0 0 0 0,-1 3 0 16,5 0 0-16,3-4 21 0,0 4 9 0,-1 0 2 0,1 0 0 31,4 0-52-31,3 0-9 0,0 0-3 0,3-1 0 16,4 1-25-16,4 0-6 0,-1-3-1 0,-3 6-956 0,14-3-191 0</inkml:trace>
  <inkml:trace contextRef="#ctx0" brushRef="#br0" timeOffset="-59450.12">18376 7161 2116 0,'0'0'60'0,"0"0"13"0,0 0-58 0,0 0-15 0,4 6 0 0,-4 1 0 0,7 2 127 0,-4-3 22 16,4 7 5-16,0-4 1 0,4 1-11 0,0-1-1 15,-1-3-1-15,4 4 0 0,0-4-83 0,1 0-17 16,-1-3-3-16,0 1-1 0,3-4-10 0,-3 0-3 16,-3 0 0-16,3 0 0 0,0 0-25 0,-3-4 0 0,-1-2 8 0,5 3-8 15,-5-6 0-15,1 2 0 0,-1 1 0 0,-3 3 0 32,-3-3-103-32,-1 3-19 0,-3-4-4 0,0 7-1 15,0-3-52-15,-3 3-10 0,-4-3-3 0,-7 0-896 0</inkml:trace>
  <inkml:trace contextRef="#ctx0" brushRef="#br0" timeOffset="-59040.01">18397 7155 2419 0,'0'0'53'0,"0"0"11"0,-3 6 3 0,3 4 1 0,0-1-55 0,-4 0-13 0,4 7 0 0,0 0 0 0,-3-1 105 0,3 7 19 15,-4-3 3-15,4 3 1 0,4 0-52 0,-4 0-9 16,0 3-3-16,3 3 0 15,-3-3-51-15,0 4-13 0,4-4 0 0,-1 3 0 16,1-3 44 0,-1 3 7-16,-3-6 1 0,4 3 0 0,-4-3-32 0,3 0-7 15,-3-3-1-15,-3-3 0 0,3 2-12 0,-4-5 0 0,4 0 0 0,-3-4 0 16,-1 0 31-16,1 1 3 0,-1-4 1 0,4-6 0 16,-3 6-18-1,3-6-3-15,0 0-1 0,0 0 0 0,0 0-5 0,0 0-8 0,0 0 11 0,0 0-11 16,7 3 15-16,0-3-4 0,0 4-1 0,4-1 0 15,-1-3-10-15,1 3-12 0,-1-3 2 0,1 0 1 16,-1-3 9-16,5 3 12 0,-1-3-2 0,0-1-1 0,-4 1-9 0,4 0 0 0,-3 3 0 0,3 0 0 31,-7 0 0-31,4 3 0 0,-1 0 0 0,-3-3 0 0,1 4 0 16,-1-4 0-16,3 0 0 0,-3 0 0 16,4 0-100-16,-1-4-23 0,1 4-4 0,3-3-854 0,4-3-171 15</inkml:trace>
  <inkml:trace contextRef="#ctx0" brushRef="#br0" timeOffset="-55349.55">16813 7340 2385 0,'-7'-10'68'0,"7"10"14"0,0-3-66 0,-3 0-16 0,3-3 0 0,-4 3 0 31,4-4 81-31,0 4 13 0,0-3 2 0,0-3 1 0,0 2-26 0,0 7-6 16,0 0-1-16,0 0 0 0,0 0 0 0,0 0 0 0,0 0 0 0,7 7 0 15,0 2-13-15,0 0-3 0,1 4-1 0,-1 3 0 16,0 3 6-16,-4 2 2 0,4 5 0 0,0-1 0 16,-3 0-23-16,-1 0-5 15,4 0-1-15,-3 3 0 0,-1-3-26 0,1 0 0 16,-1 4 0-16,-3-4 0 0,4 3 0 0,-4-6 0 0,0 3 0 0,4 0 0 0,-1-3 0 0,-3 0 0 31,4-3 0-31,-4-4 0 0,3-2 0 0,-3-1 0 0,0-5 0 0,0-7 0 16,0 0-97-16,4-7-25 0,-4-2-5 0,3 0-854 15,-3-7-171-15</inkml:trace>
  <inkml:trace contextRef="#ctx0" brushRef="#br0" timeOffset="-52784.35">19103 7343 1074 0,'0'0'30'0,"0"0"8"0,0 0-30 0,0 0-8 0,0 0 0 0,0 0 0 16,0 0 84-16,0 0 15 0,0 0 3 0,0-6 1 0,-4 3-11 0,4-4-3 15,0 1 0-15,0 6 0 0,0-6 83 0,0 3 16 16,0-4 3-16,-3 1 1 0,-1 0-52 0,1 3-9 15,-1 0-3-15,-3 3 0 0,4-4-32 16,-4 8-8-16,0-1 0 0,0 3-1 0,-1 0-37 0,-2 0-7 0,3 7-2 0,-4 3 0 16,4 3-33-16,0 6-8 0,-3 0 0 15,3 0 0-15,3 3 0 0,0-3 0 16,-3 0 0-16,7-3 0 16,0 0 20-16,0-3 3 0,4 0 0 0,-1-4 0 0,1-2-37 0,7-1-7 15,-4-2-2-15,3-4 0 0,4-3 23 0,0 0 0 0,1-6 0 0,-1 0 0 16,0-3 0-16,3-7 0 15,1 4 0-15,0-4 0 16,-1-2 0-16,1 2 0 16,0-3 0-16,-4 4 0 0,0-1 0 0,-4 4 0 0,-3-4 0 0,1 4 0 0,-1 0 0 0,-4-4 0 15,-3 4 0-15,0-1 0 0,0 4 8 0,-3-3 7 0,-1-4 1 0,-3 4 0 16,0 2-26-16,0-2-5 0,0 0-1 16,-4-1 0-16,1 4 16 15,3 0 0-15,-4 2 0 0,4 1 0 0,-4 0 0 0,4 3 0 0,0 0 0 0,4 3 0 16,3-3-156-1,-4 7-29-15,1-1-6 0,3 6-1101 0</inkml:trace>
  <inkml:trace contextRef="#ctx0" brushRef="#br0" timeOffset="-52518.38">19477 7666 2649 0,'0'0'58'0,"0"0"12"0,0 0 2 0,0 0 4 0,0 0-61 0,0 0-15 0,0 0 0 0,0 0 0 16,0 6 54-16,0 4 8 0,3-1 2 0,-3 4 0 0,0 2 0 0,0 1 0 15,0 3 0-15,0 0 0 0,-3-1 0 0,-1 1 0 0,1 0 0 0,-4 0 0 16,3-4-52-16,1 1-12 16,-4 0 0-16,3-4 0 0,-3 1 54 0,4-4 8 0,-1 1 2 0,0-1 0 31,4-9-103-31,0 0-20 0,0 0-4 0,0 0-1 15,0 0-102-15,4-6-21 0,0-4-4 0,-1-2-1101 0</inkml:trace>
  <inkml:trace contextRef="#ctx0" brushRef="#br0" timeOffset="-52217.89">19812 7252 1958 0,'4'-12'43'0,"-4"12"9"0,0-4 1 0,3-2 3 0,1 3-45 0,-1-3-11 0,-3 6 0 0,0 0 0 0,0 0 141 0,7 0 27 16,-7 0 4-16,4 0 2 16,3 6-34-16,-4 0-8 0,1 4 0 0,-1 2-1 15,1 1-36-15,-1 2-7 0,1 7-2 0,-1 0 0 0,1 3-26 0,-4-6-6 16,0 0-1-16,4 3 0 0,-4 0-17 0,0 3-4 0,3-6-1 15,-3 3 0 1,0 0-22-16,4 3-9 0,-4-6 8 0,3-1-8 16,-3-2 0-16,4-3 0 0,-4-1 8 0,3-2-5 15,-3-4-29 1,0-6-5-16,0 0-1 0,0 0 0 0,4-6-11 16,-4-1-2-16,3 1-1 0,1 0-985 0,-4-4-197 0</inkml:trace>
  <inkml:trace contextRef="#ctx0" brushRef="#br0" timeOffset="-51421.8">19978 7152 2419 0,'0'0'53'0,"0"0"11"0,-7 0 3 0,3 0 1 0,4 0-55 0,0 0-13 0,0 0 0 0,0 0 0 15,0 0 54-15,0 0 8 0,0 0 2 0,0 0 0 0,7-3 0 0,4-1 0 16,-1 1 0-16,5 0 0 0,-1 3-37 0,3-3-7 0,4 0-2 0,1 0 0 15,-5 0-9 1,4-1-1-16,-3-2-8 0,0 3 12 16,3 0-12-16,-7 0 11 0,0 0-11 0,-3 3 10 0,-1-3-10 0,4-4 0 15,-3 7 0-15,0-3 8 0,-4 3 5 0,0-3 1 16,3 3 0-16,-10 0 0 0,4 3 28 0,-1 3 6 0,1 1 0 0,-4 2 1 31,0 0-1-31,0 1 0 0,-4 2 0 0,4 4 0 0,-3 3-17 0,-1 3-4 16,4-3-1-16,-3 3 0 0,3 0-7 0,0-4-2 0,0 4 0 15,0 0 0 1,0 3-9-16,3-3-8 0,1 0 12 0,-1 0-12 0,4-6 8 0,0 3-8 16,0 0 0-16,4-4 0 0,0 1 0 0,-1 0 0 0,1-1 0 0,-1 1 0 15,1 0 0 1,3-4 0-16,-3 1 0 0,-1 2 0 0,1-2 0 0,-4 3 0 16,0-1 0-16,-4-2 0 0,5-1 0 0,-8 1 0 0,3-1 0 0,-3-2 0 0,-3-4 9 0,3 4-1 15,-4-4-8-15,-3 0 12 0,0 0 5 0,-4-3 1 16,-3-3 0-16,0 0 0 0,4 4-10 0,-5-4-8 15,1-4 12-15,-3 4-3 0,3 0-9 0,-4 0 0 16,4 0 0 0,0 0 0-16,0 0 0 0,3 0 0 0,0 4 0 0,1-4 0 0,-1 3 0 15,4-3 0-15,4 0 0 0,-1 3 0 32,4-3-47-32,0 0-9 0,0-3-1 0,4 0-1 0,3-1-142 0,0-2-29 15,10-9-6-15,-6 5-1 0</inkml:trace>
  <inkml:trace contextRef="#ctx0" brushRef="#br0" timeOffset="-49726.82">21936 7033 1659 0,'0'0'36'0,"0"0"8"0,0 0 2 0,0 0 1 15,0 0-38-15,0 0-9 0,0 0 0 0,3-7 0 0,-3 7 162 0,0 0 30 16,0 0 7-16,0 0 1 0,0 0-66 0,0 0-13 15,7-3-2-15,-3 3-1 0,-4 0-43 0,7-3-9 32,0 3-2-32,-7 0 0 0,0 0-19 0,3 0-4 0,5-3-1 0,-5 3 0 15,1-3 4-15,-4 3 1 0,0 0 0 0,3 3 0 16,1 0-14-16,3 3-3 0,-7 4-1 0,3 2 0 0,-6 4 8 0,3-4 1 16,-4 7 1-1,-3 3 0-15,4-3-28 0,-1 3-9 0,1 0 0 0,-5 3 0 0,1-3 12 0,4 0-4 0,-1 0 0 0,1-3-8 31,-1-4 10-31,1 1-10 0,3-3 8 0,0-1-8 16,3-2 0-16,1-4-16 0,-4-6 3 0,10 6 0 16,-3 0 13-16,4 1 15 0,0-1-3 0,3-3-1 15,-4 0-11-15,4-3 0 0,1 0 0 0,-1 0 0 0,3 0 0 0,1 0 0 0,0-3 0 16,-1 0 0-16,-3 0 0 16,0 0 0-16,-3-4 0 0,0 4 0 0,-4-3 0 0,3 0-16 15,-6-1 4-15,3 1 1 0,-4 0 11 0,1 0 0 0,-4-1 0 0,0 4 0 16,0-3-150-16,0-4-28 15,-4 4-6-15,4 0-1218 0</inkml:trace>
  <inkml:trace contextRef="#ctx0" brushRef="#br0" timeOffset="-49497.92">22253 7023 2269 0,'0'0'64'0,"0"0"15"0,0 0-63 0,0 0-16 0,0 0 0 0,0 0 0 16,-7 3 105-16,4 4 19 0,3-1 3 0,0 0 1 0,-4 0 0 0,4 1 0 15,0 2 0-15,0 4 0 16,0-1-52-16,0 7-9 16,0 3-3-16,0 3 0 0,-3 3 0 0,3 0 0 0,-4 1 0 0,1 5 0 15,-1-3-51-15,0 1-13 0,1-1 0 0,3 1 0 0,-4-4 0 0,1-3 0 16,-1 0 0-16,4 0 0 0,-3-6 0 0,3 0 0 16,0-7 0-16,0 1 0 0,0-4 0 0,0 1 0 15,0-4 0-15,0-6 0 0,0 0 21 0,0 0 2 0,0 0 0 0,0 0 0 47,0 0-88-47,3-6-18 0,1-1-3 0,3-2-1 0,-4-1-33 0,1-2-6 16,3-1-2-16,0 1-1228 0</inkml:trace>
  <inkml:trace contextRef="#ctx0" brushRef="#br0" timeOffset="-49154.19">22451 7174 2991 0,'0'0'66'0,"-4"3"14"0,1 3 2 0,-1 0 2 16,-3 7-68-16,4-1-16 0,-4 4 0 0,3 6 0 0,-3 0 81 0,3 3 13 16,1 0 2-16,-1 3 1 0,4-3-35 0,-3 1-7 0,3-4-2 0,0 3 0 0,3-3-20 0,1-1-4 15,-1-2-1-15,5-3 0 0,-5 0-28 0,8-4-21 16,-1-2 3-16,1-1 1 0,3 0 39 0,0 1 8 16,4-10 2-16,-1 0 0 15,4 0-52-15,1-6-9 0,-1-1-3 0,0-2 0 16,0-1 52-16,-3-2 9 0,-1-1 3 0,1 1 0 15,-4-4-24-15,-3 4-8 0,-1-1 0 0,-6 1 0 0,-1-1 0 0,-6 0 0 16,-4-2 0-16,0 2 0 0,-4 1 0 0,-3-4 0 16,0 3 0-16,-4-2 0 15,1 2 0-15,-1 1 0 0,0-1 0 0,-3 1 0 16,4-1-26-16,-1-3-5 0,0 1-1 0,4-1 0 16,0 0 32-16,3 7 0 0,4-4 0 0,-3 4 0 0,3 0 0 0,3-1 18 15,1 4-2-15,3 0-1 16,0 6-128-16,0 0-26 0,0 0-5 0,0 0-1322 15</inkml:trace>
  <inkml:trace contextRef="#ctx0" brushRef="#br1" timeOffset="-32516.69">15363 6628 820 0,'0'0'18'0,"0"0"4"0,0 0 1 0,0 0 0 0,0 0-23 0,0 0 0 0,-7 0 0 0,0 0 0 16,0-3 13-16,4 3-1 16,-8 0-1-16,4-3 0 0,0 3 49 0,0 0 9 15,0 0 3-15,0-3 0 0,-4 3 21 0,4 0 5 16,0-3 1-16,7 3 0 0,0 0-25 0,0 0-5 15,-7 0-1-15,7 0 0 0,0 0-24 0,0 0-6 0,0 0-1 0,0 0 0 16,0 0-26-16,0 0-11 0,0 0 8 0,0 0-8 16,0 0 8-16,0 0-8 0,0 0 0 0,7 3 8 15,0-3 27-15,7 3 5 0,-3-6 0 0,7 3 1 16,-4-3-21-16,7-1-4 0,4 1 0 0,-1-3-1 16,8 0 5-16,0-1 0 0,7 1 1 0,3 0 0 15,4 0-21-15,3 3 8 0,4 3-8 0,-4-4 0 0,1 1 8 0,3 3-8 16,0-3 8-1,3 3-8-15,-3 0 20 0,4 0 0 0,2 3 0 16,-2-3 0-16,-1-3 19 0,4 0 3 0,4 0 1 0,-4 3 0 0,7 0-10 16,-4-3-1-16,-6 0-1 0,-1 3 0 0,1-4-17 0,-8 1-3 15,4 0-1-15,-4 0 0 16,-3 3-1-16,0 0 0 0,-4 0 0 0,-6 0 0 16,-5 3 1-16,-2-3 0 0,-1 0 0 0,-7 0 0 0,0 0-10 0,-3 0 8 0,-4 0-8 0,-3 0 8 31,-1 0 2-31,-3 0 0 0,-3 0 0 15,3 0 0-15,-7 0 10 0,0 0 1 0,7-3 1 0,-4 0 0 0,-3 3-2 0,0 0-1 16,0 0 0-16,0 0 0 0,0 0-11 16,0 0-8-16,-3-3 12 0,-1 0-12 0,-3 3 8 0,4 0-8 0,-4-4 0 0,3 4 0 15,4 0 0-15,-7 0 0 16,7 0 0-16,0 0 0 0,0 0 0 0,0 0 0 16,0 0 0-16,0 0 0 0,0 0 0 0,0 0 0 0,0 0 0 0,0 0 0 15,0 0-17-15,0 0-1 0,0 0 0 0,0 0 0 16,0 0-108-16,7 4-22 0,-3-1-4 15</inkml:trace>
  <inkml:trace contextRef="#ctx0" brushRef="#br1" timeOffset="-30899.9">15480 8155 1364 0,'0'0'30'0,"7"3"6"0,4 0 2 0,6 0 0 0,1 4-30 0,3-1-8 16,7-3 0-16,4 3 0 0,7-2 14 0,3-1 2 0,4 0 0 0,7-3 0 15,0-3 14-15,7-4 3 16,0 1 1-16,3 0 0 0,4 0 22 0,0-1 5 16,0 1 1-16,7 0 0 0,-3 0 21 0,7 2 4 0,-8 1 1 0,4 0 0 31,-3 0-13-31,-4 3-3 0,0 0 0 0,-4 3 0 0,1 3-36 0,-4-2-7 15,-11 2-1-15,-3 0-1 16,-7 0-27-16,-4 1 8 0,-7 2-8 0,-3-3 0 0,-4 4 14 0,-3-4-2 0,-8 0-1 0,1 1 0 31,-7-1-11-31,-1 0 12 0,-3 3-12 0,0-2 12 0,-3-4 7 0,-1 3 1 16,-3-3 1-16,3 0 0 0,-6-3-11 0,3 4-2 0,0-4-8 0,0 3 12 16,0-3-12-16,0 0 9 15,0 0-9-15,-1 0 8 0,8 0-8 0,-7-3 0 16,4-1 0-16,3 4 0 15,-7 0-19-15,0-3-5 0,3 0-2 0,4 3 0 16,-7-3-171-16,0 0-35 0,-7-7-6 0,14 10-2 0</inkml:trace>
  <inkml:trace contextRef="#ctx0" brushRef="#br1" timeOffset="-28369.63">18570 6597 831 0,'0'0'18'0,"0"0"4"0,0 0 1 0,0 0 1 0,0 0-24 0,0 0 0 0,0 0 0 0,0 0 0 15,0 0 11-15,0 0-3 16,0 0 0-16,0 0 0 0,0 0-8 0,0 0 0 0,0 0 0 0,0 0 0 15,0 0 33-15,0 0 5 0,0 0 1 0,0 0 0 0,0 0 23 0,0 0 5 16,0 0 1-16,0 0 0 31,0 0-30-31,0 0-6 0,0 0 0 0,7 3-1 0,0 0-19 0,0 0-4 16,0-3-8-16,4 3 12 0,3 0 0 0,0 1-1 0,0-4 0 0,8 0 0 16,2 0 21-16,4 0 5 15,4 0 1-15,3 0 0 0,4 3-8 0,0-6-2 0,7 3 0 16,0-4 0-16,3-2 8 0,1 3 0 0,6 0 1 0,-3 0 0 0,3 3-15 0,-3-3-3 31,0-4-1-31,0 4 0 0,0-3 30 0,0 3 7 0,-4 3 1 0,1-3 0 16,-1 6-16-16,1-3-2 0,-8 0-1 0,0 0 0 0,-3 3-20 0,3-3-4 0,-6 3-1 0,-1 0 0 31,-3 0-4-31,-4 0-8 0,-3 1 11 0,-1 2-11 0,-3-3 0 16,1 0 0-16,-8 0 0 0,0 0 0 15,0 1 0-15,-3-1 0 0,-4-3 0 0,0 3 0 16,-4 0 0-16,4-3 8 0,-7 0 0 0,0 0-8 0,0 0 17 0,4-3-3 15,-4 3-1-15,0 0 0 16,0 0-13-16,7 0 8 0,0-3-8 0,-4 0 0 0,-3 3 0 16,4-4 0-16,-4 4 0 0,3-3 0 15,-3 3-22-15,0 0-10 0,0 0-3 0,0 0-965 0</inkml:trace>
  <inkml:trace contextRef="#ctx0" brushRef="#br1" timeOffset="-27339.06">18598 8133 1190 0,'-14'6'33'0,"4"-2"9"0,-1-1-34 0,1 0-8 0,-1 0 0 0,4 0 0 0,0 0 11 0,0 0 0 0,7-3 0 0,0 0 0 16,0 0-11-16,0 0 0 0,0 0 9 0,10 0-9 15,1-3 12-15,0 3-3 0,6-3 0 16,8 0 0-16,3 3 55 0,4-6 12 16,3-1 1-16,8 1 1 0,-1 0 1 0,7 3 0 0,8-7 0 0,-1 4 0 15,8 0-38-15,6 0-7 0,1-1-2 0,3 1 0 16,0 0 4-16,4 3 1 0,3-7 0 0,0 7 0 0,-7-3-1 16,3 3 0-16,-2-4 0 0,-5 4 0 15,1 0 4-15,-4 0 1 0,-4 3 0 0,-6-3 0 16,-8 0 4-16,-7 3 1 0,1 0 0 0,-8 0 0 0,-3 0-37 15,-8 0-9 1,-2 0 0-16,-5 3 0 0,-6 0 0 0,-1-3 0 0,-10 0 0 0,0 0 0 16,0 0 0-16,-7 3-11 0,-3 0 11 0,-1 0-8 15,-3-3-26-15,0 3-5 0,-4 1-1 0,1-1-666 16,3-3-134-16</inkml:trace>
  <inkml:trace contextRef="#ctx0" brushRef="#br1" timeOffset="-14284.16">21541 6481 1796 0,'0'0'40'0,"0"0"8"0,-7 0 1 0,3 0 1 0,-7 0-40 0,8 0-10 0,-4 0 0 0,0 0 0 31,0 0 104-31,0 0 20 0,0 0 3 0,0 0 1 0,3 0-36 0,-3 0-8 16,7 0 0-16,0 0-1 0,0 0-11 0,0 0-1 16,0 0-1-16,7-3 0 0,0-1-38 0,7 1-8 15,4-6-2-15,3-1 0 0,4 4-4 0,6-3-1 0,5-1 0 0,6 1 0 0,7-4-17 16,4 4 0-16,-3 0 0 0,-1-1 0 15,-3 1 0-15,3-1-11 0,-3 4 2 0,0-3 0 16,-4 2 9-16,1 1 11 0,-4 3-3 0,-1 0 0 0,-2 3-8 16,-5-3 0-1,-2 3 0-15,-5 0 0 0,-2 0 0 0,-1 0 0 16,0 0 0-16,-3 0 0 0,-1 0 8 0,1 0 0 0,-4-3 0 16,0 3 0-16,-3-7-8 0,3 4-9 0,-4 0 9 15,1 0-13 1,-1 0-134-16,1 0-26 0,-4 0-6 0,0-1-1 15</inkml:trace>
  <inkml:trace contextRef="#ctx0" brushRef="#br1" timeOffset="41.75">21752 8014 1858 0,'-10'0'52'0,"6"0"13"16,1 3-52-16,-1 0-13 0,-3-3 0 0,7 0 0 0,0 0 90 0,0 0 15 16,0 0 3-16,0 0 1 0,0 0-13 0,0 0-4 15,0 0 0-15,11-3 0 0,3 0-19 0,3 0-4 16,-2 3-1-16,9-3 0 0,1 0-4 0,3 3-2 16,0-4 0-16,4 1 0 0,-4 0 0 15,4-3 0-15,0 3 0 0,3-4 0 0,0 4-30 0,1 0-7 0,-1 0-1 16,0 0 0-16,0 3-24 0,1-3 0 0,-1 3 0 0,-3 0 0 31,0 0 0-31,-4 3 0 0,0-3 0 0,0 0 0 0,0 0 0 0,1 0 0 16,-1 0 0-16,4-3 0 31,-4 0-31-31,4 0-11 0,-1-4-2 0,8 1-1 0,-4-3-191 0,-3 2-37 0,35-11-8 16,-21 2-2-16</inkml:trace>
  <inkml:trace contextRef="#ctx0" brushRef="#br1" timeOffset="100590.99">23146 5835 1979 0,'-7'0'84'0,"3"3"-68"0,-3-3-16 0,0 0 0 31,0 3 131-31,3-3 22 0,4 0 5 0,0 0 1 16,0 0-53-16,0 0-10 0,0 0-3 0,0 0 0 16,8 0-53-16,6 0-10 0,0 0-2 0,-4 0-1 0,8-3-27 0,0 0 0 0,3 0 0 0,0 3 0 15,0-3 0-15,4-1 0 0,0 4 0 0,10-3 0 16,-3 0 0-16,3-3 0 0,0 3 0 0,4-4 0 16,0 1 34-16,0 3 2 0,-1-3 0 0,1-1 0 15,-4 1-20-15,-3 0-3 0,0 0-1 16,0-1 0-16,-1 4-12 0,-6 3 0 0,3-3 0 0,-7 3 0 15,-3 3 0 1,0-3 0-16,-8 0-8 0,1 3 8 0,-4 1-28 0,0-1 0 0,-7-3 1 0,0 0 0 16,-3 9-63-16,-1-3-13 0,-3 1-2 0,-4-1-1 15,1-3-150-15,-1 0-31 0,-14 3-5 16,-3-6-2-16</inkml:trace>
  <inkml:trace contextRef="#ctx0" brushRef="#br1" timeOffset="101213.49">23096 5813 1522 0,'0'0'33'0,"0"0"7"0,0 0 2 0,0 0 2 0,0 0-36 0,0 0-8 0,0 0 0 0,0 0 0 0,0-6 78 0,0 6 14 16,0 0 2-16,0 0 1 16,0 0-7-16,0 0 0 0,0 0-1 0,0 0 0 15,7 6 13-15,-3 0 4 0,3 0 0 0,0 7 0 0,0-1-37 0,4 1-7 0,-1 3-2 0,1-1 0 32,3 1-18-32,0 0-4 0,0-1-1 0,4 1 0 15,-4-3-15-15,4-4-4 0,-4 0 0 0,-4-2 0 0,1-1-6 0,-1-3-2 16,1-3 0-16,-4 3 0 0,4-6 4 0,-4 3 0 15,0-3 0-15,0-3 0 0,0-1 11 0,-4 1 2 16,-3-3 1-16,0-4 0 16,0 4-14-16,-3-4-2 0,-4 1-1 15,0-1 0-15,-4 1-1 0,1-1 0 16,-4 1 0-16,-1-1 0 0,-2 4-8 0,-1-4 0 0,-3 1 0 0,0 2 0 16,3 1-9-16,1 2-7 0,-1-2-2 0,0 3 0 15,4 3 26-15,0-4 4 0,3 1 2 0,1 3 0 16,3-3-22-16,3 3-5 0,-3-4-1 0,4 4 0 15,-1-3 14-15,4 3 0 0,-3 0 0 0,3-4 0 16,3 4 0-16,-3 3 0 0,7-6 0 0,0 0 0 0,-3-1 34 0,3 4 10 16,3-3 1-16,1 3 1 0,3 0-19 15,4-4-4-15,-4 4-1 0,0-3 0 16,4 0-7-16,-4-1-2 0,0 1 0 0,0-3 0 0,0 3-24 0,0-1-5 16,-3 1 0-16,-1 0-1 0,1-1 17 0,0 1 0 0,-4 0 0 0,-4 0 0 31,4-1-80-31,0 1-12 0,0 0-2 0</inkml:trace>
  <inkml:trace contextRef="#ctx0" brushRef="#br1" timeOffset="102084.06">23160 7459 1965 0,'0'0'43'0,"0"0"9"0,0 0 1 15,0 0 3-15,0 0-44 0,0 0-12 0,7 3 0 0,0-3 0 16,4 3 96-16,-1 0 18 0,4-3 3 0,-3 4 1 0,3-1-26 0,0-3-4 31,4 0-2-31,-4 0 0 0,3 0-25 0,1-3-5 0,3-1 0 0,-3 1-1 16,3 0 3-16,0 0 1 0,4-3 0 0,0 3 0 0,-1-7-59 0,5 4 0 31,-5 0-15-31,-3-1 3 0,1 1 12 0,-1-3 0 0,0 2 0 0,0 1 8 16,0 0-8-16,0 0 0 0,-6 2 0 0,6 1 0 0,-7-3 0 0,-4 3 0 31,1 0-8-31,-4 0 8 0,-7 3-47 0,0 0-4 0,0 0-1 0,0 0 0 15,0 0-163-15,-11 0-33 0</inkml:trace>
  <inkml:trace contextRef="#ctx0" brushRef="#br1" timeOffset="102720.27">23139 7443 1742 0,'0'0'38'0,"0"0"8"0,0 0 2 0,0 0 1 0,0 0-39 0,0 0-10 0,0 0 0 0,0 0 0 0,0 0 20 0,0 0 1 15,0 0 1-15,0 0 0 0,0 0 35 0,7 3 7 0,-4 1 2 0,-3-4 0 16,7 3 22-16,-7-3 5 0,0 0 1 0,4 3 0 0,-1 0-5 0,-3-3-1 31,0 0 0-31,0 0 0 0,0 0-27 0,7-3-5 16,-3-3-2-16,3-4 0 0,-3 1-17 0,3-4-3 0,0 1-1 0,0-4 0 15,0 0-15-15,0 1-3 0,0-1-1 0,0 0 0 16,0 1-6-16,0 2-8 0,0-3 11 0,0 4-11 16,0-1 8-16,0 4-8 0,0 0 0 0,0 2 0 15,-3 1 8-15,-4 6-8 0,0 0 0 0,0 0 0 16,0 0 0-16,0 0 0 0,0 0 0 0,11 3 0 15,-11-3 0-15,7 10 0 0,-4-1 0 16,4-3 0-16,-7 0 14 0,4 1-1 0,-4-1 0 0,0 3 0 16,-4-2-13-16,1-1 11 0,-1 0-11 0,1-3 10 15,-1 4-2-15,-3-4 0 0,0 0 0 16,-4 3 0-16,1-3 10 16,-1 0 2-16,-3 4 0 0,0-4 0 15,0 6-8-15,0-2-2 0,-4 2 0 0,4 0 0 0,0 4-2 0,0-1 0 0,-4 1 0 0,8 3 0 0,2-1 0 0,1 1-8 16,0-3 12-16,4-4-4 0,3 3-8 0,0-5 0 0,3 2 0 0,1-3 8 31,3 4-8-31,4-4-12 0,3-3 2 0,0 7 1 0,3-4 9 0,-2 0 0 16,2-3 0-16,-3 4 0 0,0-1 35 0,4-3 9 0,-4 0 1 0,-3 3 1 15,3-2-22-15,-4 2-5 16,1 0-1-16,0 0 0 0,-11-6-18 0,10 7-19 0,-10-7 4 0,14 6 1 16,-14-6-29-16,11 3-5 0,-11-3-2 0,0 0 0 31,14 0-62-31,-14 0-13 0,11 0-3 15,-11 0-784-15,10-6-158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06T19:31:52.463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FFFF0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00B0F0"/>
    </inkml:brush>
    <inkml:brush xml:id="br5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1002 799 1875 0,'0'0'41'0,"-4"-9"9"0,4 6 2 0,-7-4 0 0,7-2-41 0,-3 0-11 15,3 5 0-15,0-5 0 0,-4-4 112 0,4 7 20 0,-7-3 4 0,7-1 0 16,-3 4-15-16,-4 0-3 0,3-4-1 0,4 4 0 16,-10 0-22-16,2 0-5 0,5 2-1 0,-8 4 0 0,8 7-8 0,-8-1-1 15,1 3-1-15,-1 7 0 16,0 0-42-16,1 6-8 0,-4 6-1 0,3-3-1 16,1 0-4-16,6 6-1 0,-6 1 0 0,-1 5 0 0,7 4-22 15,-3 0 0 1,4 0 0-16,3 9 0 0,0-3 0 0,10-9 0 0,-6-4 0 0,7 1 0 15,-1-10 0-15,1 0 0 0,10-10 0 0,-7 1 0 16,0-3 0-16,7-10 0 0,4 3 0 0,-4-6 0 0,4-6 0 0,-1-1 0 0,8-11 0 16,-4-1-8-1,4 0 8-15,0-6 0 0,-7-3 0 0,3 0 0 16,-3 2 0-16,-4 1 0 0,0-6 0 0,-7 6 0 0,4-6 0 0,-11 5 0 0,3-2 0 0,-3 3 8 31,-7 0-8-31,0 0 0 0,-10 0 0 0,3 0 0 0,-7-3 8 0,-1 3-8 16,1-1 8-16,-7 1-8 0,0 7 0 0,-4 5 0 15,1-9 0-15,-1 10-8 0,4 8 8 0,0-2 14 16,-1 3-3-16,8 3-1 0,0 6-10 0,-3-3-16 16,10 7 4-16,-1 2 1 0,5 4-93 0,3-7-18 0,0 7-4 0,3-3-854 15,5 2-172-15</inkml:trace>
  <inkml:trace contextRef="#ctx0" brushRef="#br0" timeOffset="427.53">1595 1153 2242 0,'0'0'49'0,"-4"4"11"0,-7-4 1 0,4 0 3 0,4 0-52 0,-4 0-12 0,7 0 0 0,-4 0 0 0,1-4 81 0,3 4 14 16,-7-3 2-16,3 0 1 15,4 0-66-15,0-6-14 0,0 2-2 0,0 7-1 16,0 0 32-16,0 0 6 0,0 0 2 0,0 0 0 0,0 0 14 0,0 0 3 15,-7 13 1-15,7-7 0 16,0 0-58-16,0 4-15 0,0-4 0 0,0 4 0 16,0 2 36-16,0-6 4 0,0-2 0 0,7 2 1 0,-7-6-24 0,0 0-5 15,0 0 0 1,0 0-1-16,0 0 3 0,11-3 1 0,-8 0 0 0,1-1 0 0,3-2 10 0,-4-3 3 0,4-1 0 16,-3-5 0-1,3 5-14-15,-3-5-2 0,3-4-1 0,-4 3 0 16,8-6-1-16,-1 3 0 0,-6 0 0 0,10 4 0 0,-3-1-10 0,-1 4 0 0,4-4 9 0,-3 6-9 15,-1 1 12-15,1 6-3 0,0 0 0 0,-11 3 0 16,14 0-1-16,-4 3-8 0,1-3 12 16,-1 9-4-16,1 4 4 0,-7 6 1 0,6-7 0 0,-10 10 0 15,4 0-1 1,3 3-1-16,-7 0 0 0,0 0 0 0,0-3-11 16,0 3 0-16,0-3 0 0,0 0 7 0,0-3-7 0,0-6 0 15,0 2 0-15,0-5 0 0,0 2 0 0,0-5 0 0,-7-4 0 0,7-3 0 31,7 0-64-31,-7-3-8 0,0-4-3 0,3-8-971 0,4 2-194 0</inkml:trace>
  <inkml:trace contextRef="#ctx0" brushRef="#br0" timeOffset="2007.59">2628 1110 1969 0,'0'0'43'0,"0"0"9"0,0 0 1 0,0 0 3 0,0 6-44 0,4 0-12 0,3-3 0 0,-4 4 0 16,1-4 153-16,3 6 29 0,-7-3 6 0,10-6 0 16,-6 7-99-16,7-4-20 0,-1-3-4 0,1 0-1 15,-1-3 17-15,1-1 3 0,3 1 1 0,-3 0 0 16,-1-3-41-16,4-3-8 15,0-1-1-15,1 1-1 0,-5-4-20 0,1 7-4 0,-1-4-1 0,-3 1 0 16,7-7 8-16,-10 7 2 0,3-7 0 0,-3 7 0 31,-4-7 21-31,7 7 4 0,-14-4 0 0,3 4 1 0,4-1-45 0,-11 4 0 16,4 3-12-16,0 3 2 0,-3 3 10 0,-8 7 12 0,8 2-2 0,2 7-1 0,-9 3-9 0,3 6 0 16,3-3 0-16,1 7 0 15,6 2 0-15,-7-3 0 0,8 1 0 0,-4 2 0 16,7-12 0-16,0 6 0 0,7-6 0 0,-7 3 0 0,7-12 20 0,0 6 3 0,4-3 0 0,-1-7 0 31,4-3-31-31,-3 0-7 0,3-2-1 0,7-4 0 16,-7-4-48-16,7-5-9 0,4 0-3 0,0-10 0 15,-4-3-36-15,4 3-7 0,-1-6-1 0,1 0-1 16,3-3 40-16,-10-1 8 0,0 4 1 0,-1 0 1 16,1 0 10-16,-8-3 1 0,5 9 1 0,-5-3 0 0,1 3 47 0,-8 10 12 15,-3-7 0-15,4 7 0 0,-4 3 98 16,-4-1 22-16,4 4 4 0,-3 3 0 0,-4 3-22 0,3 4-5 15,-3 5-1-15,-3 4 0 16,2-4-35-16,1 7-7 0,4 3-2 0,-8 0 0 16,1 6-4-16,6-9 0 0,-3 6-1 0,4-3 0 0,-4 0-32 0,3-6-7 0,4-1 0 0,0 4-8 15,0-9 0 1,0 2 0-16,0-2-10 0,0-4 10 16,0-6 0-16,0 0 10 0,11 0 1 0,-1 0 0 0,-6-6-11 0,-1-1 0 15,8-2 0-15,-4 3 0 0,-4-13 0 0,8 0 0 0,-7 3 0 0,6-6 0 16,-3 1 0-16,-3 2 0 0,3 3 0 0,-7 0 0 15,3 1 0-15,1 5 0 0,-4 1 0 0,7 3 0 16,-7 6 0-16,0 0 0 0,0 0 0 0,0 9 0 16,0 0 12-16,3 7 0 0,-3-3 0 15,7 5 0-15,-3 4-4 0,3-6 0 16,-3 9 0-16,3-9 0 0,-4 3-8 0,8-1 0 16,-1-5 0-16,1 0 7 0,-4-1-7 0,4 4 0 0,-1-10 0 15,1 0 0-15,3 1 0 0,3-4 0 0,-6 0 0 0,7-3-10 16,-1 0-15-16,-3-6-3 0,1-1-1 0,-1 1 0 15,3-3-25-15,-6-7-5 0,-1 3-1 0,5-2 0 16,-5-4 16-16,1 0 4 0,3 3 0 0,-11-2 0 16,4-1 2-16,4 3 1 15,-7-3 0-15,3 0 0 0,0 7 25 0,0-7 12 0,-4 3-10 0,4 4 10 0,-3-7 0 0,-1 7 0 16,4 2 0-16,-3-6 0 0,3 4 0 0,-4 3 0 16,5-1 0-16,-5 4 0 0,4 0 0 0,-7-1 10 15,0 7-10-15,0 0 12 0,0 0 16 0,0 0 4 0,4 10 1 0,-4-4 0 31,0 7 19-31,0-1 3 0,-4 7 1 0,4-3 0 0,0-1-4 16,-7 7 0-16,4-6 0 0,3 3 0 0,-8-1-22 0,8 4-5 16,-3 0-1-16,3-6 0 0,0 0-24 0,3-1 0 0,5-5 8 0,-8 2-5 31,10 1-3-31,-6-4 0 0,6 1 0 0,1-7 0 16,-1 0-26-16,5 0-5 0,-1 0-1 0,3 0 0 0,1-3 52 15,0 0 9-15,-1-3 3 0,4 3 0 16,1-3-24-16,-1 3-8 0,-4 0 0 0,4-3 0 0,1 3 0 0,-12-3 0 15,1 3 0-15,3 0 0 0,-3-3 0 0,-8 3 0 0,4-7 0 0,0-2 0 0,0 0 0 16,-3-1 0 0,-4-2 0-16,7-1 0 0,-7-6 0 0,0-3 0 0,0 4 0 0,0-8 0 15,3 5 0-15,-3-8 0 0,0 1 0 0,0 3 0 0,7-6 0 0,-7 6 0 16,0-10 0 0,0 7 0-16,0 0 0 0,0-4 0 0,0 1 0 15,0 0 0-15,-7 2 0 0,4 4 0 0,-4-3 0 0,3 9 0 16,-6-3 0-16,3 7 0 0,0 5 0 0,-1 4 0 15,5 0 0-15,-11 6 0 0,7 3 0 0,3 3 0 0,-6 0-20 0,10 7-4 0,-7 9-1 0,7 3 0 32,0 6-88-32,7-3-18 0,-7 4-3 0,3 5-1 15,4-5-4-15,0-1-1 0,0 4 0 0,4-7 0 16,0-3-52-16,-4 3-10 0,3-3-2 0,1 0-1 31,-4 0 133-31,3-3 26 0,-6 0 6 0,6 0 0 0,-6 3 112 0,3-9 21 0,-7 0 5 0,4-1 1 16,-4-5 70-16,7-1 15 0,-7-3 2 0,0-6 1 0,0 0-57 0,0 0-11 0,0 0-3 15,0 0 0-15,0-6-47 0,3-3-9 0,1-1-3 0,-1-8 0 16,4 2-19-16,0 0-4 16,-3-6-1-16,6 3 0 0,-2 1-5 15,6-4 0-15,-4 3-1 0,4-3 0 16,0 3-9-16,4 0-2 0,-4 7 0 0,7-4 0 0,-10 7-5 0,7-4-2 16,3 7 0-16,0 3 0 0,-3 0-6 0,3 3-3 0,-4 3 0 0,1 3 0 15,-4 7 0-15,4-4 0 16,-8 7 0-16,4 2 0 0,-3 4 0 0,0 10 0 15,-8-10 0-15,4 9 0 0,-3-6 0 0,-1 3 0 16,1 1 0-16,-1-4 0 0,-3-3 0 0,0 0 0 0,4-7 0 0,-4-2 0 31,0 2-45-31,0-8-9 0,0-4-2 0,0-3 0 0,0 0-161 0,0 0-33 0,0-3-6 0,0-4-2 0</inkml:trace>
  <inkml:trace contextRef="#ctx0" brushRef="#br0" timeOffset="2554.76">5352 925 2188 0,'-11'-7'48'0,"11"7"11"0,-7-6 1 0,3 3 1 0,-3 0-49 0,0 3-12 0,0 0 0 0,-3 0 0 16,-1 0 156-16,1 3 29 15,3 3 6-15,-11 0 1 0,4 4-52 0,0 2-9 16,-8-2-3-16,1-1 0 0,4 7-51 0,-4 3-10 0,3 0-3 0,0-1 0 16,-3 4-51-16,7-3-13 0,-4 6 0 0,4-9 0 15,0 3 0-15,7-4 0 0,-4 1 0 0,8-7 0 32,3 1 0-32,0-10 0 0,0 0 0 0,7 0 0 0,0 0 0 0,11 0 0 0,-11-3 0 0,10-4 0 0,1 1 0 0,3 0 0 15,4-4 0-15,10 1 0 16,0-10 0-16,-3 7 0 0,0-1 0 15,-7 4 0-15,-1-4 0 0,1 7 0 0,-7 3 0 16,-1 6 0-16,1 3 0 0,-11 0 0 16,4 10 0-16,-4-6 0 0,-4 2 0 0,-3 7 0 0,-3-3 0 0,3 6 0 15,-11 0 0-15,0 3 0 0,1-3 0 0,-4-1 0 0,0 1 0 0,-4-6 0 16,0 3 0-16,1 0 0 0,-1-7 0 0,0 1 0 16,1-7 0-16,6 7 0 0,1-10 0 0,-4-3 0 0,6 0 0 0,1-3 0 31,7-13-151-31,0 3-33 0,7-5-6 15,1-7-2-15,6-4-51 0,0-5-10 0,0-1-3 0,4-5 0 0</inkml:trace>
  <inkml:trace contextRef="#ctx0" brushRef="#br0" timeOffset="2762.97">5546 721 2188 0,'0'0'48'0,"0"0"11"0,0 6 1 0,0 7 1 0,-4 2-49 0,4-2-12 0,-3 6 0 0,3 6 0 16,0 0 156-16,0 3 29 0,0 6 6 0,0-2 1 15,0-1-49-15,3 10-10 0,1-10-1 0,3 4-1 16,3-4-56-1,1 1-11-15,3 2-3 0,-3-3 0 0,3-2-30 0,0-4-7 0,-4 0 0 0,8-3-1 16,-7-7-37-16,-1 1-7 0,4 0-2 16,-3-4 0-16,-1-2 42 0,5-4 8 15,-12 0 1-15,8 1 1 16,-8-7-46-16,-3 0-10 0,4-7-1 0,-1 1-1 16,-6-3-23-16,-1-4-4 0,1 4 0 0,-4-10-1 0,0 3-114 15,-11 4-22-15,0-10-5 0,1 0-680 0,-1 3-136 0</inkml:trace>
  <inkml:trace contextRef="#ctx0" brushRef="#br0" timeOffset="2982.87">5412 1172 1792 0,'0'0'51'0,"0"7"10"0,0-1-49 0,3 3-12 31,-3-6 0-31,7 1 0 0,0 2 208 0,0 0 38 0,4-3 8 0,-1 0 2 0,5 0-103 0,-1 1-20 0,3-4-4 0,8 3-1 32,-7-6 0-32,10 3 0 0,-7-4 0 0,4 1 0 15,-1 0-96-15,-2-3-20 0,2 0-4 0,-3 3-8 0,-3-1 0 0,3-2 0 0,0-3 0 0,1 2 0 31,-5 1-73-31,1-3-22 0,0-1-4 16,-1 7-906-16,-3-9-182 0</inkml:trace>
  <inkml:trace contextRef="#ctx0" brushRef="#br0" timeOffset="3433.83">6209 1056 2206 0,'-11'3'63'0,"4"1"13"0,0-1-61 0,4-3-15 0,-4 3 0 0,0-3 0 0,0 0 170 0,3 0 31 16,-3 3 7-16,3-3 0 15,-3 3-119-15,4 3-24 0,-1 4-5 0,-3-1 0 16,4-3 0-16,-4 10 0 0,0 3 0 0,0-3 0 16,-1 6-19-16,1 0-3 0,0-1-1 0,4 1 0 0,-8-3-5 0,8 0 0 15,-4-3-1-15,3-1 0 0,1-2-12 0,3-1-3 16,3-5 0-16,1-4 0 0,-1 0-16 0,4-3-14 16,4-3 2-16,-1 0 1 0,1 0 21 0,3-13 4 15,0 0 1-15,4 1 0 0,-4-7-15 0,0 0 0 0,7-3 0 16,-10 3 0-16,3 3 0 0,-3 3-16 15,-1 0 3-15,1 7 1 16,-1-3 12-16,-3 5-9 0,-7 7 9 0,0 0-8 16,0 0 8-16,0 0 0 0,11 7 0 0,-4 8 0 0,-3-9 26 0,-1 10 4 15,-3 0 1-15,0 3 0 0,0-4-31 16,4 7 8-16,-4-9-8 0,3 2 4 0,-3 4-4 16,4-9 0-16,3-1 0 0,-4 1 0 15,8-4-28-15,-4-3-3 0,3-3 0 16,8 0 0-16,-4-6-69 15,4-1-15-15,-1 1-2 0,5-3-1 0,-1 2-142 0,3-2-28 0,15-7-5 0,-7 10-2 0</inkml:trace>
  <inkml:trace contextRef="#ctx0" brushRef="#br0" timeOffset="3619.6">6643 1307 2649 0,'3'16'58'15,"-3"-13"12"-15,-3 3 2 0,3 4 4 0,0-7-61 0,-4 3-15 0,4 0 0 0,0-6 0 16,0 0 105-16,0 0 19 0,0 0 3 0,0 0 1 16,0 0-52-16,-3-3-9 0,-1-3-3 0,1 0 0 0,-1-7-8 0,1 1-1 15,-4-4-1-15,3-3 0 16,-3-3-23-16,3 0-5 0,-6-9-1 0,3-1 0 15,-4-2-25-15,4-4 0 0,-3 1 0 0,-1 2 0 32,8 4-18-32,-5-1-9 0,5 11-1 0,-4-5-1 0,3 11-57 0,1-1-11 0,3 7-3 0,-4 2 0 15,4 7-143-15,0 0-29 0,0 7-5 0,-3 2-2 0</inkml:trace>
  <inkml:trace contextRef="#ctx0" brushRef="#br0" timeOffset="4010.9">6473 1147 2163 0,'0'0'48'0,"0"3"9"0,4 10 3 0,0-4 0 0,-1 1-48 0,4 2-12 0,0-2 0 0,4-1 0 16,-4 0 127-16,3-2 22 0,5 2 5 0,-1-3 1 0,0-2-53 0,3-4-10 0,1 0-3 16,3 0 0-1,0-4-29-15,1-8-5 0,2 6-2 0,1-7 0 0,-4 1-19 0,0 5-4 16,0-8-1-16,1 5 0 0,-1-2-10 0,-4 2-3 16,1-5 0-16,0 2 0 0,-8 0-3 0,4 4-1 0,-7-7 0 0,4 7 0 15,-4-4 0-15,-3 7-1 0,-4 0 0 0,0-4 0 16,0 4 4-16,0 6 1 0,-11 3 0 0,4 0 0 15,-4 10 4-15,-3-7 0 16,4 13 1-16,-4 3 0 0,6-6-12 0,-9 12-9 16,6-6 12-16,4 9-12 0,0-9 0 0,0 3-20 0,4-3 2 0,3-3 1 31,0 0 35-31,3-3 7 0,4-1 2 0,0-2 0 0,4-7-18 0,3 0-9 16,0 1 10-16,0-4-2 0,7 0-8 0,-3-6 0 15,0 0 0-15,3-7 0 0,0 4 0 0,0 0 0 0,-3-7 0 0,-1 4 0 16,1-1 0-16,0 1 0 0,-4 3 0 0,0-7 0 15,0 7-67-15,-3-4-13 0,-1 1-2 0,1 3-960 16,-8 3-192-16</inkml:trace>
  <inkml:trace contextRef="#ctx0" brushRef="#br0" timeOffset="4729.97">7906 840 1157 0,'0'0'32'0,"0"0"8"16,0 0-32-16,0 0-8 0,-4-3 0 0,4 3 0 0,0 0 140 0,0 0 25 16,0 0 6-16,0 0 1 0,0 0-3 0,0 0 0 0,0 0 0 0,-3 9 0 15,3 1-28-15,0-4-5 0,3 10-2 0,1 5 0 16,-1-2-41-16,4 6-8 16,-3-6-1-16,3 13-1 0,4-4-22 0,-4 3-4 0,0 0-1 0,3 1 0 15,-3 2-20-15,0-9-4 0,4-3 0 0,-8 3-1 16,4 1-18-1,-3-14-3-15,3 4-1 0,-7-1 0 0,4-5 15 0,-1 2 4 16,1-2 0-16,-4-4 0 0,0 3-116 0,0-9-22 0,0 0-5 0,-4 0-1 16,1-9-55-1,-4 3-11-15,-1-7-2 0,1 1-640 0,-3-7-127 16</inkml:trace>
  <inkml:trace contextRef="#ctx0" brushRef="#br0" timeOffset="5600.9">7800 1059 1562 0,'-14'-3'34'0,"7"0"7"0,0 3 2 0,0 3 1 0,0-3-35 0,3 3-9 0,4-3 0 0,-3 7 0 15,-1-1 87-15,8 0 15 0,-4 0 3 0,7 4 1 0,0-4-30 16,3-6-7-16,4 6-1 0,0-2 0 0,1 2 48 0,2-3 10 0,4 3 2 0,1-3 0 31,-1 1-52-31,3 5-9 0,-2-6-3 0,2 0 0 0,1 0 0 16,0-3 0-16,-1 3 0 0,1 1 0 16,0-1-51-16,-1 0-13 0,-2 3 0 0,2 0 0 0,1 4 0 0,0 2 0 15,-1-5 0-15,-6-1 0 16,0 3-48-16,-1-2-13 0,1 5-3 15,-4-2 0-15,0-7 52 0,0 6 12 0,-3 0 0 0,-1 1 0 16,1-1 0-16,-4-2 0 0,-7-7 0 0,0 0 0 0,0 0 48 0,0 0 13 16,0 0 3-16,0 0 0 0,0 0-52 0,-3-4-12 0,-1-5 0 0,-3 0 0 15,3-1 54-15,-3-2 8 0,0-1 2 0,4-3 0 32,-4-2-52-32,3 8-12 0,1-9 0 0,-1 7 0 0,4-1 0 0,0 4 0 15,0-7 0-15,4 7 0 0,-1-4 0 0,1 4 0 0,3-4 0 0,0 4 0 16,3-4 0-16,-3 7 0 0,1 0 0 0,2 3 0 15,-10 3 0-15,14 0 0 0,-3 0 0 16,3 3 0-16,0 0 0 0,0 0 0 0,0 7 0 0,4-1 0 16,-4-3 0-16,4 7 0 0,-4-4 0 0,3-6 0 15,1 4 0-15,0-1 0 0,-1-3 0 0,4 0 0 0,-3 0 0 0,0 0 0 16,-4 1 0-16,0-4 0 16,-14 0 0-16,14 0 0 0,-14 0 0 0,0 0 0 15,0 0 0-15,11-7 0 0,-1 1 0 0,-6 0 0 16,-4 3 0-16,0-1 0 0,-4 4 0 0,1 4 0 15,-1-1 0-15,-3 0 0 0,0 3 0 0,0 4 0 0,0 2 0 0,-4 1 0 16,4 9 0-16,4 0 0 0,-4-4 0 16,3 7 0-16,1-9 0 0,-1 3 0 0,1 0 0 15,6-7 0-15,1-2 0 0,-4-1 0 16,7 0 0-16,-4-5 0 0,8-1 0 0,-4-3 0 0,4 0 0 0,-1-7 0 0,1-2 0 0,-1 0 0 16,1-1 0-16,-1-2 0 15,-3-4 0-15,4 0 0 0,-4-2 0 16,0-4 0-16,0 3 0 0,0 3 0 0,-3-3 0 0,-1 4 0 0,1 2 0 0,-1-3 0 31,-3 4 0-31,0 2 0 0,0 4 0 16,0 3 0-16,0 3 54 0,0 0 8 0,0 0 2 0,0 0 0 0,0 3-52 0,-3 3-12 0,3 4 0 0,-4 2 0 15,4 4 0 1,4-3 0-16,-4 5 0 0,3 4 0 0,1-9 0 16,-1 6 0-16,1 0 0 0,3-7 0 0,0 4 0 0,0-1 0 0,0-5 0 0,4 2 0 15,-1-5 0-15,1 2 0 0,-4 0 0 0,4-5 0 16,-1-4 0-16,-3 0 0 15,4-4 0-15,-4-2 0 0,0 3 0 0,0-3 0 0,0-4 0 0,0 1 0 16,-3 0 0-16,3-10 0 0,-7 3 0 0,7 0 0 16,-4-6 0-16,-3 4 0 0,4 8 0 0,3-9 0 0,-4 4 0 0,1 5 0 15,-1 4 0-15,4-3 0 16,1 2 0-16,-1 1 0 0,0 6 0 0,0 0 0 16,0 3 0-16,3 4 0 0,1 2 0 0,0-3 0 0,-1 0 0 0,1 7 0 31,3 3 0-31,-4-1 0 0,-3-2 0 0,4 3 0 15,-4 2 0-15,0-5 0 0,0 3 0 0,0-1 0 0,0-2 0 0,0-1 0 16,-3-2 0-16,-1-1 0 0,1 4 0 0,-1-10 0 16,-3-3-151-16,0 0-33 0,0 0-6 0</inkml:trace>
  <inkml:trace contextRef="#ctx0" brushRef="#br0" timeOffset="5947.75">9380 1044 2188 0,'4'-13'48'0,"-4"13"11"0,0-6 1 0,3 0 1 0,-3-1-49 0,0 7-12 0,0 0 0 0,0 0 0 15,0 0 156-15,0 0 29 16,0 0 6-16,-3 7 1 0,-4 2-67 0,0 0-13 0,0 7-2 0,0-3-1 16,0 2-49-1,-4 4-9-15,0 0-3 0,1 3 0 16,-1-10-15-16,1 7-3 0,3 0-1 0,0-6 0 0,0-1-12 0,-1-2-2 16,8 2-1-16,-3-6 0 0,3-6-14 0,0 0 11 0,0 0-11 0,0 0 10 15,7 0-10-15,0 0 0 0,4-3 0 0,-1 0 0 16,1-6 0-16,-1 2 0 0,5 4 0 0,-1-3 8 15,0 0-8 1,7 3 0-16,-3-4 0 0,3 7 0 0,-4-3 8 0,-3 0-8 0,1 6 12 16,-1 0-4-16,0 1 2 0,-4 2 0 0,-3 3 0 0,0 4 0 31,-3-1-34-31,-4-2-6 0,-4 5-2 0,1-2 0 0,-4 3 52 0,3-7 9 0,-6 4 3 0,-1-4 0 16,-3 3-24-16,0-5-8 0,0-1 0 0,-4-3 0 0,1 3 0 0,2-6 0 15,-2 0 0-15,3 0 0 16,0-3-100-1,3 0-20-15,0 3-4 0</inkml:trace>
  <inkml:trace contextRef="#ctx0" brushRef="#br0" timeOffset="6389.03">9835 1298 3110 0,'0'0'68'0,"0"0"15"0,0 0 2 0,0 0 3 16,0 0-71-1,0 0-17-15,0 0 0 0,0 0 0 0,0 0 106 0,0 0 18 0,0 0 3 0,0 0 1 0,0 0-103 0,0 0-25 31,0 0 0-31,0 0 0 0,0 0 0 0,0 0 0 0,0 0 0 0,0 0 0 16,0 0 0-16,0 0 0 0,0-7 0 0,0 4 0 16,-3-9 0-16,-1 5 0 15,1-5 0-15,-1 3 0 0,1-7-46 0,-1-3-14 0,-3 3-4 0,4-6 0 16,-1 4-102-16,-3 5-21 0,-3-31-4 16,-1 19-1-16</inkml:trace>
  <inkml:trace contextRef="#ctx0" brushRef="#br0" timeOffset="6597.57">9730 821 3128 0,'0'0'69'0,"0"0"15"0,-7 3 2 0,0 4 1 0,-1-1-70 0,5-3-17 16,-1 6 0-16,4-9 0 0,0 7 18 0,0-7 0 0,4 3 0 0,-4-3 0 31,3 3-63-31,5 3-13 0,-1-3-2 0,3 0-1 16,-3 1-119-16,0-1-24 0,4-3-5 0</inkml:trace>
  <inkml:trace contextRef="#ctx0" brushRef="#br0" timeOffset="6796.55">10114 887 2649 0,'0'0'58'0,"0"12"12"0,0-2 2 0,0 6 4 0,-3 2-61 0,3-2-15 0,3 6 0 0,-3 3 0 16,4 3 89-16,-1 4 15 0,4 2 4 0,0-2 0 16,-3-1-28-16,6 0-4 0,-3-6-2 0,4 4 0 0,-4-4-26 0,4 0-4 15,3-10-2-15,-4 4 0 0,1-3-18 0,0 0-4 16,-1-4-1-16,1 1 0 0,-4-7-5 0,0-6-1 0,0 6 0 0,0-6 0 16,-7 0-13-16,3-3 0 0,1 0 0 0,-4-3 0 31,0-7-100-31,-4 1-22 0,1-4-5 0,-4 10-854 0,0-7-171 0</inkml:trace>
  <inkml:trace contextRef="#ctx0" brushRef="#br0" timeOffset="6962.76">10026 1254 2508 0,'0'0'71'0,"0"0"16"16,0 0-70-16,0 0-17 15,7 0 0-15,0 0 0 0,4-3 144 0,-1 3 24 0,1-3 6 0,6-1 1 16,-2-2-75-16,6-3-16 0,-4-1-2 0,5 4-1 31,-1-6-65-31,3 8-16 0,1-8 0 0,-4 6 0 0,4 2 0 0,-4 1 0 0,0 3 0 0,-3 0 0 16,3 3-99-16,-3 1-23 0,3 2-5 0,-3 3-1229 15</inkml:trace>
  <inkml:trace contextRef="#ctx0" brushRef="#br0" timeOffset="7116.56">10566 1386 2747 0,'0'0'78'16,"0"0"17"-16,0 0-76 0,0 0-19 0,0 0 0 0,0 0 0 0,-7-7 157 0,3 1 28 15,1 0 6-15,-1-1 1 0,4-5-103 0,-3 6-20 16,3-10-4-16,-4 3-1 16,0-2-102-16,1-1-21 0,-1-3-4 0,1 0-1 15,-4-3-51-15,3 1-10 0,-3-1-3 0,0 0-1228 16</inkml:trace>
  <inkml:trace contextRef="#ctx0" brushRef="#br0" timeOffset="7236.54">10470 1006 2747 0,'-10'6'78'0,"3"-2"17"0,3 2-76 0,-3-3-19 15,0 3 0-15,4 0 0 0,-4 7 106 0,3-10 18 0,4 10 3 0,0-4 1 16,4 0-103-16,3 4-25 16,0-7 0-16,3 1 0 15,1 2-97-15,3-3-25 0,0-3-5 0,0 1-717 0,4-4-144 0</inkml:trace>
  <inkml:trace contextRef="#ctx0" brushRef="#br0" timeOffset="7562.15">10682 1132 3340 0,'-3'12'74'0,"-4"-3"15"0,-4 10 3 0,0 6 1 0,4-6-74 0,0 6-19 0,0-6 0 16,4 3 0-16,-1 0 55 0,4-3 7 0,0 3 2 0,4-7 0 0,-1-2-52 0,8 3-12 15,-1-10 0-15,1 0 0 16,3 0 0-16,0-2 0 0,4-1 0 0,-1-6 0 16,1-1 0-16,0-2 0 0,-1 0 0 0,5-10 0 15,-1 4 0-15,-4-4 0 0,5-3 0 0,-1 4 0 16,-7-4 0-16,0 3 0 0,0 0 0 0,-7-2 0 0,0 2 0 0,-3-3 0 0,-4 3 0 0,-4 1 0 31,-3-1 0-31,0 3 0 0,-4 7 0 0,-3 0 0 0,-3-3 0 16,-1 2 0-16,0 4 0 0,-3 3 0 0,0 3 0 0,-7 0 0 15,3 10 0-15,0-7 0 0,8 0 0 0,3 7 0 16,0-4 0-16,7 1 0 16,-1 2-100-16,8-5-22 0,4 2-5 0,3 0-1 15,0 1-51-15,7-1-10 0,0-2-3 0</inkml:trace>
  <inkml:trace contextRef="#ctx0" brushRef="#br0" timeOffset="7813.27">11028 1376 3340 0,'0'0'74'0,"0"0"15"0,-4 3 3 0,-3-3 1 0,0 7-74 16,4-7-19-16,-4 0 0 0,3-7 0 0,1 1 55 0,-1 0 7 0,1-7 2 0,3 4 0 16,0-7-52-16,3 0-12 15,-3 1 0-15,4-4 0 0,3-3 0 0,-4 3 0 16,4-6 0-16,4 6 0 0,-1-6 0 0,1 6 0 0,0-6 0 0,3 10 0 0,0 2 0 0,0 0 0 31,4 7 0-31,-1 3 0 0,4 3 0 0,-3 6 0 0,3 7 0 0,0-1 0 16,-3 7 0-16,0 6 0 0,-4-3 0 0,0 0 0 0,0-3 0 0,-4 0 0 15,1 3 0 1,0 0 0-16,-1 0 0 0,1-3 0 16,-4 2 0-16,0-2 0 0,-4 0 0 0,1 0 0 15,0-10 0-15,-4-2 0 0,0-7 0 0,0 0 0 0,-8 0 0 0,-2-7 0 31,-1-2-100-31,1 0-22 0,-1-7-5 0,1 3-1 0</inkml:trace>
  <inkml:trace contextRef="#ctx0" brushRef="#br0" timeOffset="19007.82">1993 2392 2851 0,'0'0'63'0,"-3"6"13"0,-1 1 2 0,-3 5 2 16,4-9-64-16,3 3-16 0,0 1 0 0,0-7 0 16,0 0 50-16,0 0 7 0,3 0 2 0,8 0 0 0,-1-3-38 0,4-1-7 15,0-2-2-15,4-6 0 0,7 2-4 0,-4-2 0 0,4-1-8 0,-4 1 12 16,-4 2-12-16,5-2 0 0,-8-1 0 0,3 1 0 15,1 2 0-15,-7 1 0 16,6-1 8-16,-10 1-8 0,4 6 0 0,-1 0 0 0,-2-4 0 16,-1 7 0-16,-7 0 0 0,7 7-10 0,-4-4 2 0,4 3 0 31,-3 7 62-31,-4 2 13 0,0 4 2 0,0 3 1 0,0 3-10 16,-4 7-1-16,-3 5-1 0,4 1 0 0,3 3-41 0,-7-4-8 0,3 1-1 0,1-1-8 15,3-2 0-15,0-1 0 0,0-2-10 0,0-1 10 16,0-3 11-16,3-6 9 15,1 0 3-15,3-6 0 0,-7-4-37 0,10-2-7 0,-10-1-2 0,11-6 0 16,-11 4 23-16,0-7 0 0,0 0 0 0,0 0 0 16,0 0-12-16,0 0 3 0,0 0 0 0,0 0 0 15,10-3-88-15,-10 3-18 0,0-7-3 0,4-2-1 16,-8-1-7-16,-3 4-2 0,4-6 0 0</inkml:trace>
  <inkml:trace contextRef="#ctx0" brushRef="#br0" timeOffset="19293.78">2163 2825 2818 0,'-11'9'62'0,"4"-3"13"0,0 1 2 0,-4-1 3 0,4 0-64 16,4 0-16-16,-4 4 0 0,7-4 0 0,-4 4 89 0,8-4 15 0,-4 3 4 0,7-3 0 16,-4 1-58-16,8-4-11 15,-1 3-3-15,4-3 0 0,4-3-10 0,-4 0-2 16,0 0-1-16,8-3 0 0,-1 0-2 0,-4 0 0 0,4 0 0 0,4-4 0 15,-4 4 4 1,4-9 1-16,0 6 0 0,3-1 0 0,-10 1-26 16,3 0 0-16,0 3 0 0,0 3-11 0,4 0 32 15,-11 3 7-15,7 3 0 0,-10 0 1 0,3 1-21 16,-4-4-8-16,1 3 0 0,-8 3 9 0,8-2-9 0,0-1 0 16,-1-3 0-16,1 3 0 0,-8-3-70 0,8 1-6 0,-11-4-2 15,3-4 0 1,4 1-154-16,-3-6-32 0,10-7-5 0,-7 1-2 0</inkml:trace>
  <inkml:trace contextRef="#ctx0" brushRef="#br0" timeOffset="19614.93">2879 2850 3110 0,'-7'9'68'0,"0"-9"15"0,3 3 2 0,-3 4 3 16,3-4-71-16,4-3-17 0,0 0 0 0,0 0 0 0,0 0 85 0,0 0 14 0,0 0 2 0,0 0 1 31,0 0-61-31,0 0-12 0,0 0-2 0,0 0-1 0,4-7-26 0,-4 1-9 16,7 6 0-16,-3-9 0 15,-4 3-38-15,7 2-7 0,-7 1-2 0,7 0 0 0,0 0-186 0,-4 0-38 0</inkml:trace>
  <inkml:trace contextRef="#ctx0" brushRef="#br0" timeOffset="20562.03">3655 2891 2880 0,'-4'15'64'0,"1"-12"12"0,-1 7 4 0,4-1 0 0,-3 1-64 0,3-1-16 0,0 0 0 0,-7-2 0 16,7-4 104-16,0-3 17 0,0 0 4 0,0 0 1 0,0 0-69 0,0 0-13 31,-4-3-4-31,-3 0 0 0,4-13-11 0,-1 3-2 0,0-2-1 0,1-4 0 0,-1 0-26 16,4 0 0-16,0-3 0 0,-7 3 0 0,7 1 0 0,0-4-16 0,0 6 3 0,-3-3 0 31,3 0 13-31,3 7 0 0,-3-7 0 0,7 6 0 0,-7 4 8 16,4 3 4-16,-1-4 0 0,5 7 1 15,-5 0-13-15,8 0 0 0,-4 3 0 0,3 3 0 16,4 0 0-16,-3 0 0 0,0 7 0 0,3-7 0 0,-4 3-8 0,4 0-5 16,8-2-1-16,-5 2 0 0,1-3 14 0,3 3 0 0,-3-3 0 0,-1 1 0 15,1 5 0-15,0-9 0 16,-4 3 0-16,0 0 10 0,-4 0 1 0,1 1 0 0,-1 2 0 0,1-3 0 16,0-3-3-16,-4 3-8 0,3 0 12 0,1-3-4 15,-4 0 0-15,4 3-8 16,3-3 12-16,-4-3-4 0,-6 0-8 0,6 0 0 0,1 0 0 15,-8-3 0-15,4-4 0 0,-3 4 8 16,3-7-8-16,-3 4 8 0,-1-4-8 0,-3 1 0 16,4-4 0-16,-4 4 0 0,0-1 0 0,0 4 8 15,-4-1-8-15,1 4 8 0,-1 0 0 0,-3 3 0 16,3 3 0-16,-6 3 0 0,3 6-8 0,0 4 0 0,-4-4 0 16,1 10 0-16,-1 3 0 0,4-3 0 15,0 9 0-15,0-3 0 0,3 0 0 0,-3 3 0 0,4-3 0 0,3 4 0 16,3-8 0-16,-3 5 0 0,7-5 0 0,-3-2 7 15,6-3-7-15,-2-3 0 0,6-4 0 0,-4 0 0 0,4-2 0 16,0-4 0 0,4 0 0-16,0-3 0 0,-1-3 0 0,1-4 0 15,3 4 0-15,0-6 0 0,0 0 0 0,-6 5-15 0,6-8 5 16,-11 2 1 0,8-2-67-16,-4 2-14 0,4-2-2 0,-8-4-1 15,1 4-73-15,3-7-14 0,-3 3-4 0,-1-3 0 0,-3 10-94 0,0-10-19 0,4 7-4 0,-11-1-305 0,3 7-61 16</inkml:trace>
  <inkml:trace contextRef="#ctx0" brushRef="#br0" timeOffset="21100.23">4424 2696 384 0,'0'0'0'0,"0"0"0"16,0 0 0-16,0 0 0 0,0 0 0 0,0 0 0 0,0 0 183 0,0 0 37 0,0-6 7 0,3 3 1 31,-3 3-112-31,4-7-22 0,-4 7-5 0,3-6-1 0,-3 6 12 0,0-3 1 16,0 3 1-16,0 0 0 0,0 0 30 0,0 0 7 0,0 0 1 0,0 0 0 31,0 0 11-31,0 0 2 0,0 0 1 0,0 0 0 0,-3 6-35 0,-1 4-7 16,1-1-2-16,3 1 0 0,-4 2-46 0,4-2-10 0,-7 5-2 0,7 1 0 15,-3-7-20-15,3 7-4 0,0 0 0 0,0-1-1 16,0 4-11-16,0-3-1 0,3-4-1 0,4 4 0 16,-7 0-6-16,0-1 0 0,4-8-8 0,3 5 12 15,0 1-12-15,0-4 9 16,-3 1-9-16,6-4 8 0,-3 0-8 0,0 0 0 0,4 1 0 0,-1-4 0 16,1 0 0-16,0-3 0 0,-1 0 0 0,4 0 0 15,0-3 0-15,4 0 0 0,-4-7 0 0,0 1 0 16,-3 3 0-16,-1-7 0 0,1-3-12 0,0 4 12 15,-1-1 0-15,-6-2 0 16,6-4 0-16,-6 6 0 0,3-6-28 0,-4 1 3 0,4 5 0 0,-7-3 0 0,4 4 44 0,-4 2 9 31,0 4 1-31,3 3 1 0,-3 3-30 0,0 0 0 0,0 0 0 0,0 0 0 16,0 0 0-16,-3 6 0 0,3 4 0 0,3 5 0 0,-3 4 8 0,4-6-8 31,0 2 0-31,6 4 8 0,-6-3-8 0,3 0 0 0,0-1 0 0,3-5 0 16,1 2 0-16,7-2 0 0,-8-1 0 0,8 4 0 15,-8-13 0-15,12 3 0 0,-8-3 0 0,0 3 0 0,3-6 0 0,-2 0 0 16,-1 3 0-16,3 0 0 0,-3-10 0 0,8 4 0 0,-8-4 0 16,0 1 0-16,0 0 0 0,4-1 0 15,-4-5 0-15,-4-1 0 0,1 3 0 0,-8 1 0 16,4-4 0-16,-7 0 0 0,0 7 0 16,0-10 0-16,-10 7 0 0,3-1 0 15,0 1 0-15,0-1 0 0,-4 4 0 0,0-1 0 0,1 4 0 0,3-3 0 16,-4 5 0-16,4-2 0 15,0 3-26-15,0 3-5 0,4 0-1 0,3 3 0 0,-8 0-75 16,8 4-15-16,0 2-3 0,8-3-1 16,-8 7-106-16,7-4-20 0,0 1-5 0,-4-4-871 0</inkml:trace>
  <inkml:trace contextRef="#ctx0" brushRef="#br0" timeOffset="21589.76">5225 2655 2599 0,'0'0'57'0,"0"0"12"0,0 0 3 0,-7 10 0 0,7-7-57 0,-4 6-15 0,1 4 0 0,-1-1 0 0,0 4 88 0,4 0 16 16,-3-1 2-16,3 4 1 0,0 3-23 0,-4 0-5 0,4-9-1 0,0 6 0 15,0-4 6-15,4 1 0 0,-1-4 1 0,5-2 0 0,-5 2-85 0,8-12-13 16,-11 3-5-16,7 1-1 0,0-8 19 0,0 1 0 16,-4-6 0-16,8 0 0 15,-8-1 0-15,5-2 0 0,-5 2 0 16,4-5 0-16,-3 2 0 0,-1-3 0 0,4 4 0 0,-3-1 0 0,3 1-12 15,-7-1 2-15,0 7 0 0,3-4 0 16,-3 7 10-16,0 3-10 0,0 0 10 0,0 0-10 16,0 0 10-16,0 3 0 0,4 10 10 0,-4-4-10 0,3 4 29 0,-3 3 0 15,4 2 0-15,-4 1 0 0,3 3-17 0,4-9-4 16,-3 6-8-16,3-1 12 0,0-5 2 0,0-1 0 16,0 1 0-16,7 0 0 0,-10-7-28 0,6 3-6 15,1-3 0-15,0 1-1 0,-11-7 21 0,10 0 0 16,-10 0 0-16,14-3 0 0,-14 3 0 0,7-7 0 0,0-2 0 0,0 0 0 15,-3-7 0-15,0 3 0 0,-4-2 0 0,0-1 0 16,0 0 0 0,-4 1 0-16,4 5 0 0,-4-9 0 0,4 7 0 0,0-1 0 15,0 1 0-15,0-1 0 0,0 4 0 0,0-4 0 0,4 7 0 16,3-3 0-16,-3-1 0 0,3 1 0 0,7 3 0 0,-4-4 0 31,-3 7 0-31,4-6 0 0,7 2 0 0,-4 1 0 0,7 3 21 0,-7 0 9 0,7-4 2 16,-7 7 0-16,7-3-24 0,-10 3-8 0,3 3 0 0,0 4 0 0,-3-4 0 0,-4 3 0 31,0 4 0-31,0-1 0 16,-3 0-28-16,3 1-4 0,-4-1-2 0,-3-3-1038 0,0 7-207 0</inkml:trace>
  <inkml:trace contextRef="#ctx0" brushRef="#br0" timeOffset="22105.69">6057 2332 2743 0,'0'0'60'0,"0"0"13"0,-3 10 3 0,-1-1 0 0,4 1-60 0,-3 2-16 0,3 4 0 0,0 3 0 15,0-1 84-15,7 8 15 0,-4-1 2 16,4 0 1 0,4 0-30-16,-4 3-7 0,3-3-1 0,1 3 0 0,0-3 0 0,-1 4 0 0,1-7 0 0,3 6 0 15,-3-12-51-15,-1 2-13 0,1-2 0 0,-1 0 0 16,-3-4 0-16,0 1 0 0,-3-4 0 0,3-3 0 16,-7 1 0-16,0-7 0 0,0 0 0 0,0 0 0 15,0 0 0-15,0 0 0 0,-4-7 0 0,-3 4 0 16,-3 0 0-16,-1-9 0 0,-3 5 0 0,0-2 0 15,-4 0 0-15,1-1 0 16,-8 7 0-16,4-6 0 0,-4 5 0 0,4 4 0 16,-4 4 0-16,4 5 0 0,0-3 0 0,0 7 0 0,3 2 0 0,-3 1 0 15,7 3 0-15,0 0 0 0,3 0 0 0,4 3 0 0,0-4 28 16,7-2 4-16,0 3 0 0,4-3 0 16,3-7-52-16,3 3-9 0,1-2-3 15,6-1 0-15,1-2 32 0,3-4 0 0,0 0 0 0,4-3 0 0,0-3 20 0,7 0 9 16,-11-7 3-16,7 1 0 0,-3-1-32 15,-4-2 0-15,0 2 0 0,-7-5 0 16,0 5 0-16,-3-2 0 0,-1 2 0 0,-3-2 0 16,-3 6-40-1,-4-1-12-15,0 7-1 0,0 0-1006 0,0 0-201 0</inkml:trace>
  <inkml:trace contextRef="#ctx0" brushRef="#br0" timeOffset="23289.51">7278 2577 1668 0,'0'0'47'0,"0"0"11"0,0 0-46 0,0 0-12 16,0 0 0-16,0-6 0 0,-4 3 182 0,4 3 34 16,0 0 8-16,-3-4 0 0,-4-2-50 0,3 6-10 15,-3 0-3 1,4 0 0-16,-4 6-53 0,-1-2-10 0,1-4-2 0,0 9-1 0,-3 0-76 0,3 1-19 15,-4 2 0-15,1 4 0 16,-1 6 55-16,4-3 7 0,0-4 2 16,0 7 0-16,0 0-52 0,0 0-12 0,3 0 0 0,4 0 0 15,-3 0 0-15,6-3 0 0,-3-3 0 0,4-4 0 16,-1 1 0-16,4-4 0 0,0-6 0 0,4 0 0 16,0-6 0-16,3-6 0 0,0-4 0 0,0-2 0 0,3-4 0 0,-2 3 0 0,-1-6 0 15,0 0 0-15,-4 0 0 0,1 0 0 16,0 4 0-16,-4 2 0 0,0 0 0 0,-4 7 0 15,1-7 0-15,-4 7 0 0,0-1 0 0,0 7 0 0,0 3 0 0,0 0 0 16,0 0 0-16,0 0 0 16,-4 3 0-16,8 10 0 0,-4-1 0 0,3 7 0 0,4 0 0 0,-3 6 0 15,6 0 0-15,-3 7 0 0,4 2 0 0,0 1 0 16,-1-1 0-16,1 0 0 0,-1 4 0 0,1-10 0 16,-4 4 0-16,0 2 0 0,-3 1 0 0,3-1 0 15,-4 7 0-15,1-10 0 0,-1 7 0 0,1 6 0 31,-4-3 0-31,0-1 0 0,-4-5 0 0,4-4 0 0,-7-6 0 0,0 0 0 16,0-3 0-16,-3-3 0 0,-1-3 0 0,0-7 0 0,-3 7 0 0,0-13 0 16,0-3 0-16,-4 0 0 0,4-3 0 0,0-3 0 15,0-7 0-15,0-3 0 0,0 1 0 16,0-4 0-16,3-6 0 0,4 6 0 0,4-3 0 16,-5-3 0-16,8 0 0 0,0 0 0 0,0-3 0 0,4-4 0 15,3 7 28-15,0-6 4 0,4 3 0 16,-1-1 0-16,4 4-24 0,1 0-8 0,2 3 0 15,-3-3 0-15,4 3 0 0,0 3 0 0,-1 1 0 0,-3 2 0 0,0 3 0 0,-3 4 0 16,0 3 0-16,-1 3 0 16,-3 3 0-16,0 0 0 0,-7 0 0 0,11 0 0 15,-8 3-65-15,8 3-13 0,-8-3-2 0,5 3-1 16,-8-6-101-16,7 3-20 0,0-3-4 16,-7 0-1096-16</inkml:trace>
  <inkml:trace contextRef="#ctx0" brushRef="#br0" timeOffset="23409.41">7687 2947 2649 0,'0'0'58'0,"0"0"12"0,0 0 2 0,0 0 4 0,0 0-61 0,0 0-15 0,0 0 0 0,0 0 0 32,0 0 105-32,0 0 19 0,0 0 3 0,-3-3 1 0,-1-3-33 0,0-1-7 15,4-2 0-15,-3 3-1 0,-1-1-63 0,1-8-13 0,-1 5-3 0,1-5 0 32,-1 5-44-32,-3-9-10 0,0 1-2 0,4 5 0 15,-4-9-155-15,0 6-31 0,3-2-6 0,0 5-2 0</inkml:trace>
  <inkml:trace contextRef="#ctx0" brushRef="#br0" timeOffset="23526.23">7588 2577 2661 0,'0'0'76'0,"-7"0"16"0,4 0-74 0,3 0-18 15,-7-3 0-15,7 3 0 0,-4 0 109 0,4 0 19 0,0 0 3 0,0 0 1 0,0 0-90 0,0 0-18 16,0 6-3-16,7 4-1 16,-3-4-75-16,3 3-15 0,0 4-3 0,3-1-1 15,1 1-138-15,0 6-28 0</inkml:trace>
  <inkml:trace contextRef="#ctx0" brushRef="#br0" timeOffset="24283.79">7842 2687 2505 0,'0'0'55'0,"0"0"11"0,0 0 2 0,0 0 4 0,0 0-58 0,0 0-14 0,-7 0 0 0,7 0 0 16,0 0 86-16,0 9 14 0,0 1 4 0,0-1 0 0,0 7-30 0,4-1-6 15,-4 4 0-15,7 3-1 0,-4 3-12 0,1-6-3 16,3 9 0-16,0-6 0 0,-4 3 17 0,8-9 3 15,-4 6 1-15,0-6 0 0,4-4-58 0,-1 1-15 16,1-4 0-16,0-3 0 0,-1 1 0 16,1-7 11-16,3 0-11 0,-4 0 10 0,1-10-10 15,0 1 0-15,-1-7 0 0,1 4 8 16,-1-7-8-16,-3 0-9 0,4-3 9 16,-4 3-13-16,0-3 13 0,0 3 0 0,0 1 0 0,0-1 0 0,-3 3 0 0,3 4 0 15,-4 2 0-15,1 4 0 0,-1-4 0 0,-3 10 0 0,0 0 0 0,0 0 0 16,0 0 0-16,4 13 0 15,-4-7 0-15,3 4 0 0,1 5 0 0,-1 4 0 0,1-3 0 0,0 3 0 16,3-1 0-16,0 1 0 16,0-3 0-16,3 0 0 0,1-1 17 0,-1-2 7 15,5-1 0-15,-1-5 1 0,3 2-25 0,-3-3 8 0,4-3-8 0,0-3 0 0,-1-3 0 0,-3 0 0 16,1-3 0-16,-5 3 0 16,4-3 8-16,-7-7-8 0,4 4 8 0,-4-1-8 15,0-2 0-15,-3 2 0 0,-4-2 0 0,3-1-11 16,-3 1 11-16,-3 2 0 0,-1 1 8 0,0-1-8 15,1 7 0-15,-1 3 0 0,-3 0 0 0,0 7 0 0,0 2 0 0,4 3-10 0,-4 4 10 16,0 0-13 0,3-1 13-16,4 4 0 0,-3 0-10 15,3-3 10-15,3 3 0 0,-3-4 0 0,4-2 0 0,-1-1 0 0,4-2 0 0,0-4 0 16,0 7 0-16,4-10 0 0,-4 0 0 0,4 0 0 16,3-3 0-16,-4 0 0 15,4-3 0-15,0 0 0 0,-3 0 0 0,3-7 8 0,-3 1-24 0,3-1-6 16,-4-2-1-16,1 6 0 0,0-10 43 0,-4 6 9 15,0-2 2-15,0 3 0 0,-7 5-31 0,3-8 8 0,-3 2-8 0,0-2 4 32,0 2-30-32,0 4-5 0,-3-6-1 0,3 2 0 15,0 1 32-15,0-1 0 0,0 4 0 0,0-6 0 0,-4 2 0 0,8 1 0 0,-4-1 0 0,0 4 0 16,3-3 0-16,1 2 0 16,-1 4 0-16,1-3 0 0,3 0 20 0,-4 3 9 15,-3 3 3-15,8-3 0 0,2-1-24 0,1 4-8 0,-1 0 0 0,4 0 0 16,-3 4 0-16,3 2 0 15,-3 0 0-15,-1 3 0 0,1 7 0 0,3-3 0 16,-3 6 0-16,-4-1 0 0,3 4 0 0,-3 3 0 0,0-3 0 16,-3 3 0-16,3-9 0 0,-7 6 0 0,3-6 0 0,-3-1 0 15,0-2 0-15,0-4 0 16,-3 1 0-16,3-7 0 0,-7 0-112 0,3-3-23 0,-3-3-4 0,0 3-1359 0</inkml:trace>
  <inkml:trace contextRef="#ctx0" brushRef="#br0" timeOffset="24664.42">9451 2571 2329 0,'-7'9'51'0,"3"-3"10"0,4 1 3 0,0 2 2 0,0-3-53 0,4 4-13 16,-1-1 0-16,1 4 0 0,7-1 125 0,-1 1 23 0,1-1 4 0,3 4 0 15,0-3-35-15,0-1-7 0,4 1-2 0,-4-1 0 32,3 4-19-32,-2-7-4 0,-1 4-1 0,0-1 0 0,-4 4-67 0,-3-10-17 15,0 4 0-15,0 2 0 0,-3-5 29 0,0-1 3 0,-1 3 0 16,-3-9 0-16,0 0-24 0,0 0-8 0,0 0 0 0,0 0 0 31,0 0-26-31,0 0-5 0,0 0-1 0,-11 0 0 16,8-6-141-16,-8 0-29 0,4-1-6 0,-3 1-1170 0</inkml:trace>
  <inkml:trace contextRef="#ctx0" brushRef="#br0" timeOffset="25075.1">9335 2775 1724 0,'0'0'38'0,"0"9"8"0,0-3 2 0,0 0 0 0,0-6-39 0,3 7-9 16,4 2 0-16,0-9 0 0,4 0 156 16,3 0 30-16,0 0 6 0,0 0 0 0,7-9-51 0,0 6-10 15,1-4-3-15,6 1 0 0,-4-3 0 0,5 2 0 0,-1-2 0 0,4 0 0 16,-4-4-96-16,-3 1-20 0,3-1-4 0,0 4-8 15,0-4 13-15,0 0-4 0,-3 4-1 0,0 0 0 16,-4-4-8 0,0 7 8-16,-3-4-8 0,-1 1 8 0,-2 3-8 0,-1 3 0 15,-4-4 0-15,1 4 8 0,-4 3-8 0,-7 0 0 16,0 0 9-16,0 0-9 0,0 0 18 0,0 10-1 0,-4-4 0 0,1 3 0 16,-4 1 15-16,0 2 4 0,-4 1 0 0,1 2 0 15,-1 1-14 1,4 3-2-16,0-10-1 0,0 7 0 0,0 3-14 0,3-7-5 0,1 7 0 0,-1 0 0 15,4-6 0-15,4 9 0 0,3-7 0 0,0-2 0 16,3-4 0 0,1-6 0-16,7 4 0 0,-1-4 0 0,4 0 0 0,1-6 0 0,-1-4 0 0,0-5 0 15,0-4 0-15,-3 1 0 16,3-4 0-16,-3 3 0 0,-4-6 0 0,-4 3 0 16,1 0 0-16,-1 4 0 0,-3-1 0 0,-3 4 0 15,0-1 0-15,-4 0 0 0,-4 4 0 0,0 3 0 0,-3-7 0 0,-3 7 0 16,-1-3 0-16,-3 2 0 0,0 1 0 0,-4 0 0 0,-3 3 0 0,4 3 0 31,-5-7 0-31,-2 7 0 0,6 7-15 0,0-7 1 16,1 6 0-16,3 0 0 0,7 0-119 0,0 4-24 0,0-1-5 0</inkml:trace>
  <inkml:trace contextRef="#ctx0" brushRef="#br0" timeOffset="25943.44">11388 2887 2660 0,'-4'10'59'0,"4"-10"12"0,0 9 2 0,-3-6 1 0,3-3-59 0,0 0-15 0,0 0 0 0,0 0 0 0,0 0 116 0,0 0 21 31,0 0 4-31,0 0 1 0,0 0-56 0,0 0-11 0,0-3-3 0,-4-9 0 16,1-1-23-16,-1 1-5 0,-3-4 0 0,0 3-1 0,0-2-19 0,0 2-4 15,0-6-1-15,0 4 0 0,0 2-10 16,3-3-1-16,-3 1-8 0,4-1 12 16,-1 0-12-16,4 4 0 0,0-1 0 0,0 1 0 15,4-1 0-15,3 4 0 0,-4-4 0 0,8 4 0 0,-1 3 0 0,1-1 0 16,-1 1 0-16,5 3 0 0,2 0-16 0,-3 0-5 0,4 0-2 0,0 3 0 31,-1-4-8-31,1 1-1 0,3 0-1 0,4 0 0 16,-1 0-4-16,-2-3-1 0,-5 2 0 0,1-8 0 0,0 6 28 0,-1-1 10 0,-3 1 0 0,0 0-9 0,-3 3 9 15,3 0 8 1,-7-1-8-16,-7 4 11 0,0 0 24 0,0 7 5 16,-7 2 0-16,4 4 1 0,-8 5-5 0,4-5-2 0,-7 9 0 0,0 0 0 15,3 3-34-15,1 0-16 16,-1 0 2-16,4 0 0 0,3 0 14 0,1-3 0 0,-1 3 0 16,8 0 0-16,-1-3 0 0,4-3 0 0,4-9 0 0,0 2 0 15,3-2 0-15,0-7 0 0,3 0 0 0,1 0 0 0,7-3 23 0,-4-3 7 31,0-3 2-31,0-4 0 0,0-2-24 0,-3-4-8 0,-4 0 0 0,4 1 0 16,-8-4 0-16,1 3 0 0,0 0 0 0,-8 7 0 16,4-7-26-1,-7 4-5-15,0-1-1 0,-3 7 0 0,-1-3 32 0,-3-1 0 16,-4 1 0-16,1-1 0 0,-4 4 20 0,-4 0 9 0,4 6 3 0,-4-3 0 0,-3-4-32 0,7 14-8 16,-4-7-1-16,4 3 0 15,0 0-76-15,7 6-15 0,0-2-4 16,7 2 0-16,4 4-120 0,-1-4-24 0,4 4-4 0</inkml:trace>
  <inkml:trace contextRef="#ctx0" brushRef="#br0" timeOffset="26180.22">12164 2881 3254 0,'0'0'72'0,"0"0"14"0,0 0 3 0,-7 0 3 0,3-3-74 0,-3 0-18 0,4-3 0 16,-1-4 0-16,1 1 60 0,-4-4 9 0,3-2 2 0,0 2 0 31,1-6-31-31,-4 0-5 0,3-3-2 0,-3 1 0 0,-3-1-15 0,3 0-3 16,-4 0-1-16,0-10 0 0,-3 4-14 0,0-3 0 0,4-1 0 0,-4 1 0 31,3 6-19-31,0 3-9 16,4 6-3-16,0 4 0 0,0 2 31 0,4 7 0 0,3 3 0 0,0 0 0 15,0 0-211-15,0 10-36 0,3 5-7 0,-3-2-1077 0</inkml:trace>
  <inkml:trace contextRef="#ctx0" brushRef="#br0" timeOffset="26457.21">12076 2862 2419 0,'0'0'53'0,"0"0"11"0,0 0 3 0,0-3 1 0,3-9-55 0,1 2-13 16,-1-2 0-16,1-1 0 0,3-3 93 0,0 4 16 0,0-7 3 0,3 3 1 15,1-2-35-15,3 2-7 0,0 0-2 0,4 4 0 0,0-1-16 0,-4 4-3 16,0-4-1-16,0 4 0 0,0 3-9 15,0-1-1-15,0 1-1 16,0 6 0-16,-3-3-3 0,-1 3-1 0,5 3 0 0,-5 0 0 0,-3 7-2 0,-3-4 0 0,-1 6 0 16,1 4 0-1,-8 0-12-15,4 3-2 0,-7-1-1 0,0 4 0 16,0 0-17-16,-7 0 0 0,3 0 0 0,-6 3 0 0,3-3 0 0,-7-3 0 16,3 0 0-16,0-4 5 15,-3-2-53-15,3-4-10 0,4-2-2 0,4-1 0 16,-1-6-32-16,4-3-6 0,0-7-2 0,4 1 0 0,3-4-83 15,7-2-17-15,0-1-3 0,3 0-975 0</inkml:trace>
  <inkml:trace contextRef="#ctx0" brushRef="#br0" timeOffset="26706.83">12499 2577 2880 0,'-7'3'64'0,"3"7"12"0,-6-1 4 0,3 0 0 0,0 4-64 0,0 3-16 0,-4-1 0 0,4 4 0 16,0 3 104-16,-4 0 17 0,8-3 4 0,-1 6 1 0,1-9-48 0,3 5-10 15,0-2-1-15,3 3-1 0,1-6-30 0,-1 0-5 16,4-1-2 0,4-5 0-16,3 2-21 0,0-6-8 0,0-2 0 0,0-4 9 15,1-4-6-15,-1 1-3 0,7-9 0 0,-4 2 0 16,5-5 0-16,-8 2 0 0,3-6 0 0,-3 1 0 16,4 5 0-16,-7-6 0 0,-1 4 0 0,-3 2 0 15,0 0 0-15,-3 4 0 0,-1-3 0 16,-6 5 0-16,3 1-26 0,-7-3-5 15,3 2-1-15,-6 1 0 0,3 0 52 0,-4 3 9 0,-3 3 3 0,0 0 0 16,0 3-103-16,3 0-20 0,1 0-4 0,-1 3-1 16,0-3-130-16,1-3-26 0,6 4-6 0,-3-4-1 0</inkml:trace>
  <inkml:trace contextRef="#ctx0" brushRef="#br0" timeOffset="27067.74">12746 2420 2880 0,'0'0'64'0,"0"0"12"0,10 3 4 0,-2 4 0 0,-1 2-64 0,3 0-16 0,1 4 0 0,3 3 0 16,-4 2 105-16,1 4 19 15,0 0 3-15,3 3 1 0,-4-3-52 0,1 7-9 0,-1-7-3 0,1 6 0 16,-4-3-51-16,0 0-13 0,4 0 0 0,-4-3 0 0,0 3 0 0,-4-3 0 16,4-6 0-16,-3 3 0 15,-1-4 0 1,1-9 0-16,0 4 0 0,-4-10 0 0,0 0 0 0,0 0 0 16,0 0 0-16,-4-6 0 0,4-4-151 0,-4-2-33 0,-3-1-6 0,0 1-1205 0</inkml:trace>
  <inkml:trace contextRef="#ctx0" brushRef="#br0" timeOffset="27233.07">12693 2652 2949 0,'0'0'84'0,"0"0"17"0,0 0-81 0,0 0-20 0,11 0 0 0,-4 0 0 16,3 0 135-16,4 0 22 0,0 3 5 0,8-3 1 0,-5 7-99 0,4-4-20 15,4-3-4-15,3 3-1 0,-3 3-31 0,3-6-8 0,4 3 0 0,3-6 0 16,-3 3 27-16,0-3 4 15,-4-3 1-15,0 3 0 16,-3-7-52-16,-4 4-9 0,0-3-3 0,-3-1 0 16,-1 1-25-1,-6 6-6-15,3-10-1 0</inkml:trace>
  <inkml:trace contextRef="#ctx0" brushRef="#br1" timeOffset="51025.3">6290 9613 806 0,'0'0'17'0,"0"0"4"0,0 0 1 0,0 0 2 0,0 0-24 0,0-6 0 0,0 6 0 0,0-3 0 16,4-4 42-16,-4 7 4 15,0-6 1-15,0 6 0 0,0-6 3 0,0 6 1 16,3-3 0-16,-3 3 0 0,0 0 17 0,0 0 4 0,0-7 1 0,0 7 0 16,0 0 14-16,0 0 2 0,0 0 1 0,0 0 0 15,-3-6-25-15,3 6-5 0,0 0 0 0,0-3-1 16,0 3 13-16,0 0 2 15,0 0 1-15,0 0 0 0,0-6-18 0,0 6-3 0,0 0-1 0,0 0 0 16,0 0-42 0,0 0-11-16,0 0 0 0,0 0 0 0,0 0 33 0,0 0 5 15,0 0 1-15,0 0 0 0,0 0-15 0,0 0-2 0,0 0-1 0,0 9 0 0,0-3-13 0,3 1-8 32,-3 2 8-32,0 1-8 0,0-1 38 0,0 0 3 15,4 1 1-15,-4 2 0 0,0-2-16 0,7 2-3 0,-7-2-1 0,0 2 0 16,0 1-22-16,3 2 0 0,-3 1 0 0,4 3 8 15,-1-3-8-15,1-1 9 0,3 1-9 0,0 0 10 0,0 2-10 0,0 4 0 0,-3-3 9 16,3 3-9 0,-4 0 0-16,4 6 0 0,-3 1 0 0,-1-1 8 0,1-3-8 15,3 0 0-15,-7 3 0 0,3-3 8 0,1-3 1 0,-4 3 1 0,3-3 0 0,1 3 0 32,-4 0-1-32,0 0 0 0,3-3 0 0,-3 4 0 15,0-1-9-15,0-3 0 0,4 3 0 0,0 0 8 0,-4-3-8 0,0 0 0 0,0 0 0 0,3-1 0 16,4 5 0-16,-7-4 0 0,0-1 0 15,0-2 0-15,0 0 0 0,0 0 0 0,0 0 8 0,0-4-8 16,0 1 0-16,0 0 0 0,-7-4 0 0,7 1 0 31,-3-1 0-31,3-2 8 0,-4-4-8 0,4-6 0 0,0 6 0 0,0-6 0 16,0 0 8-16,0 0-8 0,0 0 0 0,0 0 0 0,0 0 0 16,0 0 0-16,0 0 0 0,0 0 0 0,4 7 0 0,-4-7 0 15,3 6 0-15,-3-6 0 16,7 9 0-16,-7-2 0 0,4-1 0 0,-4 0 0 0,0-6 0 0,3 10 0 15,-3-10-9-15,0 0 9 0,0 9 0 0,0-9 0 0,0 0 0 0,0 0 0 16,0 0 0-16,0 0 0 16,0 0-8-16,-3 0 8 0,-1-3 0 0,-3-3 0 15,7-4 0-15,-3 1-8 16,3-1 8-16,-4 1 0 0,4-4 0 0,0 1 0 16,0-1 0-16,-4 1 0 0,4-1 0 0,0 4 0 0,0-4 0 0,0 1 0 15,0-4 0-15,-3 0 0 0,3 4 0 0,0-4 0 0,-4 0 0 0,4-2 8 0,0-1-8 0,-3 0 9 31,3-3 0-31,0 0 0 0,-4 0 0 0,4 0 0 16,0-3-1-16,0-3 0 0,-3 3 0 0,3 0 0 0,0 0 0 0,0 0 0 16,-7-1 0-16,7 1 0 0,-4 3 0 0,4 0 0 15,0 1 0-15,-3-1 0 0,3 3 0 0,0-3 0 0,-4 3 0 0,4 0 0 16,0-3-8-16,0 0 8 16,-3 0-8-1,3 0 8-15,0 4-8 0,0-4 0 0,0 0 0 0,-4 0 0 16,4 3 0-16,0 0 0 0,-3 0 0 0,3 0 0 0,-4 4 0 0,4-1 0 15,0 4 8-15,0-1-8 0,0 1 0 0,0 2 0 16,0-2 0-16,0 2 0 0,0 1 0 0,0-1 8 16,0 1-8-16,0 0 0 0,0 2 0 0,0 1 0 0,0-3 8 0,0 2-8 15,4 1 0-15,-4 0 0 0,0 0 0 16,0 6 0-16,3-4 0 0,-3 4 8 0,4-6-8 16,-4 6 0-16,0-3 12 0,0 3-4 0,0 0 0 0,0 0 0 31,0 0 8-31,0 0 0 0,0 0 1 0,0 0 0 0,0 0-2 15,0 0-1-15,0 0 0 0,7-3 0 0,-4 3-14 0,8-3 8 16,-8 0-8-16,1-1 0 0,3 1 0 0,-4 0 8 0,5 0-8 0,2 0 0 16,-3-3 0-16,0 2 0 0,0 1-12 0,4-3 12 15,-1 3 0-15,1 0 0 0,-4 0 10 0,4 0-2 0,-1-1-8 0,1 1 0 16,-1 3 0-16,5-3 0 0,-5 3 0 16,1-3 8-16,-1 3-8 0,1 0 0 0,-1-3 0 15,5 3 0-15,-1-3 0 0,-4 0 8 0,4-4-8 0,0 4 0 16,-3 0 0-1,7-3 0-15,-1-1 0 0,-3-2 0 0,4 6 0 0,-4-3 8 16,0 3-8-16,4-4 0 0,-4 4 0 0,7 0 0 16,-3 0 0-16,-1 0 0 0,1 3 0 0,3 0 0 15,-3-3 0-15,0 3 0 0,-4-4 0 0,3 4 0 0,1 0 0 0,-4-3 0 0,4 3 0 16,-4-3 0-16,0 0 0 0,0 3 0 16,0-3 0-16,0 0 0 0,0 0 0 15,0 0 0-15,1-1 0 0,-1 1 0 0,0 0 0 16,0 3 0-16,0-3 0 0,-3 3 0 0,-1-3 0 0,4 3 0 15,-3 3 0-15,3-3 0 0,-3 3 0 0,-1-3 0 0,1 3 0 0,-1 4 0 16,1-4 0 0,-4 0 0-16,4 0 0 0,-4 0 0 0,0-3 0 0,3 3 0 15,-3-3 0-15,-3 0 0 0,3 0-8 0,0 0 8 0,-4 0-8 0,-3 0 8 32,0 0-18-32,8-3 2 0,-8 0 0 0,0 3 0 15,0 0-75-15,0 0-14 0,0 0-3 0,0 0-807 0,0 0-161 0</inkml:trace>
  <inkml:trace contextRef="#ctx0" brushRef="#br1" timeOffset="51675.22">7482 9387 2156 0,'0'0'48'0,"0"0"9"0,0 0 3 0,0 0 0 0,0 0-48 0,0 0-12 0,0 0 0 16,0 0 0-16,0 0 60 0,0 0 11 0,-3 3 1 0,3-3 1 0,0 0-7 0,0 7-2 0,0-7 0 15,0 6 0-15,0 3-51 0,3-5-13 0,-3-4 0 0,0 9 0 31,0-3 54-31,4 1 8 0,-4 2 2 0,0-3 0 0,0 7-52 0,0-4-12 16,0 1 0-16,0 2 0 0,0 4 54 0,0-4 8 16,3 1 2-16,-3 3 0 0,4-1-52 0,-4 1-12 15,0-4 0-15,4 4 0 16,-4-3 0-16,3-1 0 0,-3 1 0 0,4-1 0 0,-1 4 0 0,-3-4 0 16,4 4 0-16,-1 0 0 0,-3 3 0 0,4-1 0 15,-4 1 0-15,3 3 0 0,-3-3 0 0,4 0 0 0,-1 3 0 0,1 0 0 0,-1 3 32 0,1-3 4 16,-1 0 1-16,1 0 0 15,-4 0-21-15,3 0-5 0,1-4-1 0,0 4 0 16,-1-3 6-16,1 0 0 0,-1 0 1 0,1 3 0 16,-4-3-17-16,3-4-14 15,1 4 2-15,-1 0 1 0,1 0 11 0,-1 3 16 16,-3 0-4-16,4 0-1 0,-4-1-11 0,3 8 0 0,1-4 0 0,-1 0 0 0,1 0 0 0,-4-3 0 31,3-3 0-31,1 3 0 0,-4-4 0 0,0 1 0 16,3 0 0-16,-3-3 0 0,0-1 0 0,0-2 0 0,0 0 0 0,0-1 0 15,-3-3 0-15,3-2 0 0,0 2 0 0,-4 1 0 16,1-1 0-16,3-3 0 0,-4 4 0 16,1-4 0-16,-1 0 0 0,1 7 0 0,-1-4 0 0,1 1 0 15,-1-1 0-15,1 0-9 0,3 1 9 0,-4-4-10 16,4-6-1-16,-3 9 0 0,3-2 0 0,0-7 0 16,0 0-29-16,-7-3-5 0,3 3-2 15,1-4 0 1,-5-2-116-16,1 0-23 0,4-4-5 0,-4 1-1 0</inkml:trace>
  <inkml:trace contextRef="#ctx0" brushRef="#br1" timeOffset="53262">6685 10880 1728 0,'-14'0'38'0,"7"0"8"0,0-3 2 0,0 3 0 0,0-3-39 0,0 3-9 0,0 0 0 0,3 0 0 15,1 0 104-15,-8 3 20 0,11-3 3 0,0 0 1 0,-3 0-52 0,3 0-9 16,-8 0-3-16,8 0 0 0,0 0 0 0,0 0-1 0,0 0 0 0,0 0 0 31,0 0-6-31,0 0-1 0,0 0 0 0,0 0 0 16,0 0 14-16,8-3 2 0,-1-1 1 0,0 1 0 0,3 0-58 0,1 0-15 15,3 3 0-15,-3-3 0 16,-1 0 0-16,1 3 0 0,3-7 0 0,0 7 0 16,0 0 0-16,4 4 0 0,-1-4 0 0,1 0 0 0,0 3 54 0,6-3 8 31,4 0 2-31,-6 0 0 0,2-3-64 0,1 3 0 0,-4 3-14 0,4-3 2 0,0 0 12 0,-1 0 14 15,-3 0-3-15,1-3-1 0,2-1-10 0,-3 1 0 16,1 0 0 0,2 3 0-16,1 0 8 0,-4 0 0 0,0 0 0 0,1 3 0 15,-1 0-8-15,3 1-9 0,-2-1 9 0,-5 0-13 0,4-3 13 0,1 0 8 16,-8 0 0-16,7 0-8 16,-7 3 0-16,4 0 0 15,-4 0 0-15,0 0 0 0,0-3 0 0,-4 4 0 0,5-8 0 0,-5 4 0 0,1 0 0 16,3 0 0-16,-4 0-10 0,-10 0 10 0,8 0 0 15,-8 0 0-15,10 0 0 0,-10 0 0 16,0 0 0-16,0 0 0 0,0 0 0 0,0 0 0 0,0 0 0 0,0 0 16 16,0 0 0-16,11-3-1 0,-11 3-24 0,0 0-5 0,0 0-1 0,0 0 0 15,3-6 15-15,-3 6 0 0,4-3 0 0,-4 3 0 16,0 0 0-16,0 0 0 0,0 0 0 0,0 0 0 0,0 0 0 0,0 0 0 16,0 0 0-16,0 0 0 0,0 0 0 0,0 0 0 15,0 0 0-15,0 0 0 0,0 0 0 0,0 0 0 16,0 0 0-16,0 0 0 15,0 0 0-15,0 0 0 0,0 0 0 16,0 0 0-16,3-6 0 0,-3 6 0 0,0 0 0 0,0 0 0 16,4-4 0-16,-4-2 0 15,3 0 0-15,-3 3 0 0,0-3 0 0,0 6 0 0,0-7 0 0,0 7 0 16,4-6 0-16,-4 0 0 0,3-1 0 16,-3-2 0-16,0-3 0 0,4-1 0 0,-4 0 0 0,0-5 0 0,3-1 0 0,-3 0 0 15,0-3 0-15,0 0 0 16,0 0 0-16,-3-3 0 0,3 3 0 15,-4-3 0-15,4 3 0 0,-3 0 0 0,-1-3 0 0,4 0 0 0,-3 3 16 0,3-3 5 32,0 0 2-32,-4 0 0 0,4-3-37 0,0-1-7 0,-3 1-2 0,3 0 0 15,0-3 37-15,0-4 7 0,0 1 2 0,-4-4 0 0,4 0-23 0,-3 4 0 16,3-4 0-16,-4 1 0 0,-3-1 0 0,4 7 0 16,-1 2 0-16,1 1 0 15,-1 6 0-15,0 0 0 0,1 3 0 0,-1 4 0 0,1-1 0 0,-4 4 0 0,7-1 0 0,-4 4-8 16,-3-4 8-16,4 4 0 0,-1-1 0 15,1 4 0-15,-1-3 0 0,1 2 0 0,-1-2 0 0,4-1 0 0,-3 4 0 0,3-3 0 16,-4 3 0-16,4-1 0 0,0 1 0 0,0 3 0 31,0-3 0-31,0-1 0 0,0 4 0 0,0-3-8 16,0 3 8-16,0-4 0 0,0 7 0 0,0 0 0 0,0-3 0 0,0 3-8 16,4-6 8-16,-4 6 0 0,0 0 0 0,0 0 0 15,0 0 0-15,0 0 0 0,0 0 0 0,0 0 0 0,0 0 0 0,0 0 0 31,0 9 0-31,0 1 0 0,0 2 0 0,3 4 0 0,-3 3 0 0,4 0 0 16,-4 3 0-16,3 0 0 16,-3 6 0-16,0 0 0 0,4 3-16 0,-4 1 1 15,3 5 1-15,1 1 0 0,-1 0 23 0,-3-1 5 0,4 4 1 0,-4 3 0 0,0-3-15 0,3 3 0 16,-3 3 0 0,0 3 0-16,0-3 0 0,0 3 0 15,0 3 0-15,0-3 0 0,-3-3 0 0,6 1 0 0,-3-1 0 0,0-4 0 16,0-2 0-16,4 0-20 0,-4-7 4 0,0-2 0 15,3-1 16-15,-3-6 0 0,0 0 0 0,0 0 0 0,4-6 0 0,-4 0 0 0,0-3 0 16,-4 3 0 0,4-7 0-16,-3-6 0 0,3-6 0 0,0 4 0 0,-7-1 0 0,3-3 14 0,-3 0-2 0,0-3-1 15,4 3-11-15,-4 0-16 0,-1-4 4 0,-2 4 1 16,-1-3 11-16,4 0 14 16,-3 3-3-16,-1 3-1 0,1-3-10 0,-1 3 10 15,0 1-10-15,1-1 10 0,-1 0-10 0,-3 0 0 0,3-3 0 0,-3 6-11 16,-3-6 11-16,3 3 0 0,0-3 0 0,-1 0 0 15,-2 0 0-15,-1 0 0 0,4-3 0 0,-4 0 0 16,1 0 0-16,-4-3 0 0,-1-1 8 0,1 4-8 16,4 0 9-1,-5 0-9-15,1 0 12 0,-3 0-12 0,2 0 13 0,1-1-4 16,0 1-1-16,0 3 0 0,0 0-8 0,0 0 0 0,-1 0 9 0,1 0-9 16,0 0 8-16,0 0-8 0,3-3 8 0,1 0-8 0,-1 3 0 15,0-6 8 1,-3 3-8-16,7-1 0 0,-7 1 0 0,3 0 8 0,1 0-8 0,-1-3 0 15,0 0 8-15,4 2-8 0,-3 1 10 0,2 3-10 0,-2 0 12 0,3-3-3 32,-4 0-1-32,8 3 0 0,-5 3-8 0,1 0 10 15,7 0-10-15,-7 4 10 0,4-4-10 0,-1 0 0 16,0 0 0-16,4 0 0 0,0 3 0 0,4-2 0 0,-4-1 0 0,3 0 0 16,4-3 0-16,-3 0 0 0,3 0 0 0,0 0 0 15,0 0 0-15,-4 0 0 0,4 0 0 0,0 0 0 0,-7 0 0 0,7 0 0 0,0 0 0 0,0 0 0 16,0 0 0-16,0 0 0 15,0 0 0-15,0 0 0 0,0 0 0 0,-3-6 0 16,3 6 0-16,0 0 0 0,0 0-10 0,0 0 10 0,0 0 0 0,0 0-9 16,0 0-84-1,0 0-17-15,0 0-3 0,10-4-864 0,-6 1-173 16</inkml:trace>
  <inkml:trace contextRef="#ctx0" brushRef="#br1" timeOffset="55456.26">6452 9942 932 0,'0'0'20'0,"-7"3"5"0,4 1 1 0,3-4 0 0,-4 0-26 0,4 0 0 0,0 0 0 0,0 0 0 0,0 0 80 0,0 0 10 16,0 0 2-16,0 0 1 0,0 0 59 0,0 0 11 31,0 0 2-31,0 0 1 0,0 0-55 0,0-7-11 0,0 1-3 0,7-3 0 15,0-4-32-15,0 1-6 0,0-7-2 0,8 3 0 0,-5-3-10 0,8-3-3 0,-4-3 0 0,4-3 0 47,-4 0-28-47,0 0-7 0,3-1-1 0,-3 4 0 0,-3-3-8 0,3 6 8 0,-3 0-8 16,-1 6 8-16,1 7 0 0,-4 0 0 0,0 6 0 0,-7 3 0 0,0 6 45 0,0 6 9 16,-7 4 2-16,3 6 0 0,1 0-19 0,-8 6-3 15,1 3-1-15,-4 1 0 0,3-1 6 0,0 4 1 0,-6-1 0 0,-1 7 0 16,1-3-28-16,10-7-6 15,-11 0-1-15,4-3 0 0,0 4-13 0,3-1 11 16,0-6-11-16,1 0 10 0,3-3-10 0,0 0 0 0,0-6 0 0,3-4 0 16,4-2 0-16,4-4 0 15,-4-6-12-15,7-3 12 0,0-3-37 0,3-10 0 0,5-3 0 16,-1-6 0-16,0-6 29 0,3-4 8 0,1-5 0 0,3-1 0 31,-3 0-12-31,-1 0 1 0,5 1 1 0,-1-1 0 0,0 3 10 0,-3 4-12 16,-1 5 12-16,1 1-12 0,-4 6 24 0,-3 3 4 0,-1 7 0 0,-6 3 1 15,-1 2-17-15,-3 7 0 0,0 7 0 0,-7 5 0 16,0 7 55 0,0 3 7-16,-11 3 2 0,4 3 0 0,0 3-52 0,0 1-12 15,-4 5 0-15,1 4 0 0,-1 0 0 0,1 3 0 0,-1-3 0 0,0 3 0 16,4-7 54-16,0 1 8 0,0-1 2 0,0-5 0 16,3-1-52-16,4-6-12 0,4-3 0 0,6-6 0 15,4-7-48-15,-3-2-13 0,6-7-3 0,1-7 0 0,3-5 52 0,4-4 12 16,3-12 0-16,0 0 0 15,4-7-54-15,3-3-8 0,-7-5-2 16,7-4 0-16,4-4 52 0,-7 4 12 0,7 0 0 0,-1 0 0 0,-3 6 0 0,-3 4 0 16,-4 6 0-16,-3 5 0 0,-4 8 0 15,-7 5 0-15,0 4 0 0,-7 9 0 16,0 0 48-16,-7 12 13 16,-7 7 3-16,-4 6 0 0,-3 3 0 0,-3 4 0 0,-1 8 0 0,4-5 0 15,-4 6-52-15,7 3-12 0,-10-4 0 0,3 4 0 0,1 0 0 0,3 3 0 16,-4 3 0-16,-3 16 0 0,3-9 0 0,4-4 0 15,3-3 0-15,4-3 0 0,11-9 0 0,-8-10 0 16,11-3 0-16,0-16 0 0,11 1 0 0,-8-7 0 16,8-6 0-16,3-10 0 15,0-2-48-15,3-10-13 0,5-10-3 0,6-15 0 0,0 0 52 0,0-4 12 16,4 1 0-16,3-10 0 0,1 1 0 0,-1-1 0 0,0 0 0 0,0 1 0 0,-3 2 0 0,-4 10 0 31,1 3 0-31,-5 9 0 0,-6 7 0 0,0 9 0 0,-8 6 0 0,-3 7 0 16,-7 9 0-16,0 0 0 0,-3 12 0 0,-4 10 0 15,-4 7 48-15,-3 5 13 0,-4 7 3 0,-3 6 0 0,-4 6-52 16,1 0-12-16,-1 1 0 0,-3 2 0 16,0 1 0-1,-1-1 0-15,1 7 0 0,4 3 0 0,2-4 0 0,-2-2 0 0,2-4 0 16,5-2 0-16,6-10 0 0,1-7 0 0,3-6 0 0,3-5 0 0,4-11 0 0,4-5 0 31,6-7 0-31,-3-9 0 0,7-7-17 0,0-6-7 0,4-9 0 0,3-10-1 16,4-6-11-16,0-6-3 0,6-3 0 0,1-10 0 0,0 10 39 0,0-3 0 15,-1-1 0-15,-2 1 0 0,-1 5 0 0,0 4 12 16,-3 4 0-16,-4 8 0 0,0 7-12 0,-10 9-17 0,-1 3 4 0,-3 13 1 31,-7 13 37-31,-3 5 8 0,-4 10 2 0,-4 10 0 16,1-1-5-16,-8 7-1 0,4 0 0 0,-7 6 0 0,0-3-6 0,3 6-2 16,-3 3 0-16,-4 4 0 0,11-7-21 0,-11-3 8 15,8 0-8-15,-1 0 0 0,4-6 0 0,0-1 8 0,7-5-8 0,3-1 0 16,1-8-16-16,6-8-7 0,4-2-1 0,7-10-1 15,-3-9 25 1,7-6 0-16,3-10 0 0,0-9-8 0,0-7 8 16,4-2 0-16,3-7 0 0,0-6 0 0,0-4-19 0,4 1-5 15,-4-3 0-15,4 2-1 0,0 10 40 0,0 4 8 0,-4 5 1 0,0 7 1 16,-7 6-25-16,-3 9 0 16,-4 4 0-16,-7 9 0 0,0 3 0 0,-7 10 0 15,0 2 0-15,-7 7 0 0,0 0 16 0,-4 6-3 0,-3 4 0 0,0 2 0 16,0 1-13-16,3-1-18 15,-3 1 4-15,4-4 1 0,-1-3 13 0,4 1 0 0,0-8 0 0,4 1 0 16,-5-3 0-16,5-3 0 0,3-4 0 16,3-2 0-16,1-1 0 0,3-6 0 0,-3 1 0 0,3-1 0 15,3 0 0-15,1 0 0 0,-4-3 0 0,3 3 0 0,1-3 0 16,0 3 0-16,-4 0 0 0,3 0 0 16,-3 4 0-16,4-4 0 0,-4 0 0 0,0 0 0 15,-3 0 0-15,-4-3 0 0,0 0 0 0,7 3 0 16,-7-3-54-16,3-6-8 0,1 0-2 0,3-4 0 15,-4-2-102-15,1 3-21 0,3-20-4 16,-11 1-1101-16</inkml:trace>
  <inkml:trace contextRef="#ctx0" brushRef="#br2" timeOffset="60177.71">6332 4446 1105 0,'0'0'24'0,"0"0"4"0,0 0 2 0,0 0 2 0,-3 6-32 0,-1-3 0 15,4-3 0-15,-3 6 0 0,3 1 94 0,-4-1 12 0,4 0 2 0,0 1 1 0,4-4-36 0,-1 3-7 32,1 3-2-32,-4-2 0 0,0-4 52 0,3 3 9 0,-3 0 3 0,0-6 0 15,0 0-52-15,0 7-9 0,0-7-3 0,0 0 0 16,0 0 0-16,0 0 0 0,7-4 0 0,0 1 0 15,1-3-51-15,-1 0-13 0,0-1 0 0,0-2 0 0,-4 0 39 0,8-4 5 0,-4-3 0 0,0-2 1 32,4 2-15-32,-1 0-3 0,-6 1-1 0,6-4 0 15,-3 0-3-15,0-3-1 0,0-3 0 0,4 0 0 0,-4 3-11 16,0-6-3-16,0-4 0 16,0 7 0-16,4-3-8 0,-8 0 0 0,4 0 0 15,0-4 0-15,0 4 8 0,1 0-8 0,-5 3 0 0,4-7 8 0,0 4-8 0,0 6 0 0,-3 3 0 16,3 4 0-16,-4 2 9 0,1 1-9 15,-1 5 10-15,1 1-10 0,-1 0 16 0,-3 6-4 16,0 0 0-16,0 0 0 0,7 6-12 0,-3 0 11 0,0 1-11 0,-1 2 10 31,1 4-10-31,3-1 0 0,-7 1 0 0,3 2 0 0,4 1 28 0,-3 3 4 0,-1 3 1 16,4 0 0-16,4 0-21 0,-8 3-12 0,5 0 12 0,-1 3-12 0,3 0 27 0,1 4-2 31,-1-1 0-31,1 3 0 0,-1-2-25 0,1-1 0 0,0-3 0 0,-1 1 0 16,-3-1 0-16,4-6-16 0,-1 3 3 0,1-3 0 0,3 0 13 0,-3 0 0 15,-1-3 0-15,1-1 0 16,-1 1 0-16,-2-3 0 0,-1 3 0 0,3-4 0 0,-6-2 0 0,3-1 0 16,-4-2 0-16,1-1 0 0,-1-6 0 0,-3-3 0 15,0 0 8-15,0 0-8 16,0 0 8-16,0 0-8 0,0 0 9 0,-3-3-9 0,-1-6 13 0,1 3-3 16,-4-4-1-16,0 1 0 0,0 2-9 15,0-2 0-15,-1 0 9 0,-9-4-9 16,3 4 0-16,3-1 8 0,-3-2-8 0,0 2 0 15,3-2 0-15,-10 2 8 0,7 1-8 0,-7 0 0 0,3-4 0 0,1 0 0 0,-1 7 0 16,-3-6 8 0,3-1-8-16,-3 1 0 0,3 2 0 0,-3 1 0 15,0-1 0-15,0 4-18 0,3 3 3 0,-6-3 1 0,2-1 33 0,1 4 6 0,7 0 2 0,-7 0 0 16,7 3-19-16,-4 0-8 16,8 0 8-16,-5 0-8 0,5-3 0 0,-1 0 0 15,1 3 0-15,3-3 0 0,0-1 0 0,3 4 0 0,1-3 0 0,3 3 0 16,0 0 32-1,0 0 0-15,0 0 1 0,0 0 0 0,0 0-33 16,3-3 0-16,8 3 0 0,-4 0 0 16,3-3-24-16,1 3-12 0,3 0-3 0,4-3 0 0,3 0 30 0,-7-3 9 0,11-1 0 0,-4-2 0 15,3-1 0-15,1-2 0 0,0-4 0 0,3 1 0 16,0-4 0-16,1 0 0 0,-1 0 0 16,0-3 0-16,0 3-25 0,-3 1 1 15,3-1 1-15,0 3 0 0,-6 0 37 0,2 1 7 0,-3 2 2 0,-3 4 0 16,-4-1-37-16,0 1-7 0,-3 3-2 0,-1-1 0 0,1 4 35 15,-4 0 8 1,0 0 0-16,0 0 1 0,-3 0-21 0,-4 3 0 0,0 0 0 0,0 0 8 16,0 0-8-16,0 0 11 0,-4 6-11 0,1 0 12 0,-4 1-12 0,0 2 0 31,-4-3 0-31,0 4 0 0,1-1 0 0,-4 0 0 0,-4 4 10 0,4 3-10 16,0-4 32-16,-4 7 0 0,4 0 0 0,-4 3 0 0,1 0-32 15,-4 0 0-15,3 0 0 0,-3 3 0 16,0-3 0-16,-1 0 0 0,5 0 0 0,-4-1 0 15,3 1 12-15,-3-3-4 0,3 3 0 0,-3-3-8 0,3 0 12 16,-3-4-12-16,0 4 12 0,3-3-12 16,1-3 8-16,-1-1-8 0,4 1 0 0,0-1 0 15,3-2 0-15,1-1 0 0,3 4-8 0,0-4 8 0,3-3-9 0,1 0 9 0,-1 4-8 0,4-4 8 16,-3 4-9-16,3-4 9 16,3 3-10-16,-3-3 10 15,4 1-103-15,-4-1-14 0,3 0-3 0,-3-6-866 0,4 3-173 0</inkml:trace>
  <inkml:trace contextRef="#ctx0" brushRef="#br3" timeOffset="79268.8">6798 9397 406 0,'0'0'8'0,"0"0"3"0,0 0 0 0,0 0 1 0,0 0-12 0,0 0 0 0,0 0 0 0,0 0 0 0,0 0 41 15,0 0 6 1,0 0 1-16,0 0 0 0,0 0 28 0,0 0 5 0,0 0 2 0,0 0 0 15,0 0-3-15,0 0-1 0,0 0 0 0,0 0 0 16,0 0-7-16,0 0 0 0,4 3-1 0,-4-3 0 0,0 0 1 0,0 0 1 16,0 0 0-16,0 0 0 15,0 0-15-15,0 0-3 0,0 0-1 0,0 0 0 16,0 0-14-16,0 0-4 0,0 0 0 0,0 0 0 0,0 0-8 0,3-6-1 31,-3 6-1-31,0 0 0 0,4-7-1 0,-4 7 0 0,0-6 0 0,0 6 0 16,0-6 3-16,0 3 1 0,3-4 0 0,-3 7 0 0,0-6-5 0,0 0 0 15,0 0-1-15,0-1 0 0,0 7-7 0,0-3 0 16,0-3-1-16,0 0 0 0,4 2-3 0,-4-2-1 0,-4 0 0 0,4 0 0 16,4-1 3-16,-8 1 1 0,4 0 0 15,0 0 0 1,0-1-1-16,0 4 0 0,0-3 0 0,-3-3 0 0,3 2-1 0,0 4 0 0,0-3 0 0,0 0 0 16,0-1-3-1,0 4-1-15,0-3 0 0,0 3 0 0,-4-4-9 16,4 1 10-16,0 0-10 0,0 0 10 0,0-1-10 0,4 1 8 15,-4-3-8-15,0-1 8 0,0 4-8 0,-4 0 10 0,4-4-10 0,0 4 10 16,0 0 1-16,0-4 0 0,0 1 0 16,-3 3 0-16,3-1-1 15,0 1 0-15,0 0 0 0,0 3 0 16,0-3-10-16,0-4 8 0,0 4-8 0,0 0 8 0,3-1-8 0,-3 1 8 16,0 0-8-16,0-1 8 0,0 1-8 0,0-3 0 0,0 3 9 0,0-4-9 31,0 1 0-31,4 2 8 0,-4-2-8 0,0 0 0 0,0 2 8 0,-4-2-8 15,4 0 8-15,-3 2-8 0,3-5 13 0,0 5-1 0,-4-2-1 0,4 3 0 0,0 0-11 0,0-4 0 16,0 4 0 0,0-4 0-16,0 4 0 0,0 0 0 15,0 0 0-15,0-1 0 0,0 1 0 0,4 0 0 0,-8-4 0 0,8 4 0 0,-4 0 8 0,3 0-8 16,-3-4 12 0,0 1-4-16,0-1-8 0,0 1 0 15,0 3 9-15,0-4-9 0,0 1 8 0,0-1-8 0,-3 1 10 0,3 0-10 16,0-1 10-16,-4 4-10 0,4-3 10 0,0-1-10 15,0 1-10-15,0 2-8 0,0-2-2 0,0 3 0 0,0-4 39 0,0 4 7 0,0-3 2 0,0-1 0 32,0 4-28-32,0-3 8 0,0-1-8 0,0 1 0 15,0-1 0-15,0 1 8 0,0-4-8 0,0 4 0 0,0-3 0 0,0-1 0 16,0 0 0-16,0 4 0 16,0-4 0-16,0 1 8 0,0 3-8 0,0-1 0 0,0 1 8 0,0-1-8 15,0 1 0-15,0 0 8 0,0-1-8 0,0 1 0 0,0-1 9 16,0 1-9-16,0-1 0 0,-3-2 8 0,3 3-8 0,-4-4 0 31,8 4 0-31,-4-1 0 0,0-2 0 0,0-1 8 16,0 1-8-16,0-1 0 0,0 0 0 0,0-2 8 0,0 5-8 0,-4-2 0 15,4-1 0-15,-4 1 0 0,4-1 0 0,0-2 0 0,0 2 0 16,-3-3 0-16,3 4 0 0,-4-1 0 0,4-2 0 0,0 2 0 31,-3-3 0-31,3 4 0 0,0-1 0 0,0 1 0 16,0-1 0-16,0 1 0 0,0-1 0 0,0 1 8 0,0-1-8 0,0-3 0 0,0 4 0 0,0-4 0 0,-4 4 0 0,4-4 0 31,0 3 0-31,0-2 0 0,0-1 15 16,-7 3 1-16,7-2 1 0,-3 2 0 0,3 1-17 0,0-1 0 15,0 1 0-15,0-4 0 0,0 3 0 0,-4-2 0 0,4 2 0 16,-3-3 0-16,3 1-9 0,0-1-6 0,-4 0-1 16,4 4 0-16,0-4 16 0,-3 1 0 0,3-1 0 0,0 0 0 0,0 1 0 15,0-1 0-15,0 0 0 0,-4 0 0 16,4 1 0-16,0 2 0 0,0-2 0 0,0-4 0 0,0 3 0 15,0 0 0-15,0-2 0 0,0 2 0 0,0 0 10 0,-3 1 5 0,3-4 1 16,0-3 0 0,0 3-26-16,-4 0-5 0,4-3-1 0,0 3 0 0,0-3 16 15,0 4 0-15,-7-1 0 0,7-3 0 0,0 3 10 0,-4-3 5 0,4 3 1 0,-3 1 0 32,3-1-26-32,0 0-5 0,0 0-1 0,0 0 0 15,0 0 26-15,-4-2 5 0,4 5 1 0,0-3 0 0,0 0-26 0,0 0-5 16,0 1-1-16,0-1 0 0,0-3 26 0,0 0 5 0,0 3 1 0,0-3 0 15,0 3-16-15,-3 0 0 16,3 1 0-16,0-4 0 0,0 3-11 0,0 0-5 16,0-3 0-16,0 3-1 0,-4 1 27 0,4-1 6 0,0 0 0 0,-3 0 1 31,3-3-27-31,0 10-6 0,-4-7 0 0,4 3-1 16,0-3 17-16,0 0 0 0,-3 1 0 0,3-1 0 0,0 0 0 0,-4-6 0 0,4 0 0 0,0 0 0 15,0 0 0 1,0 3 0-16,0 0 0 0,0 0 0 0,0 0 10 0,0 3 6 0,0-3 0 15,0 0 1-15,0 3-27 0,0-3-6 0,0 0 0 0,4-3-1 32,-4 3 17-32,0 0 0 0,0 4 0 0,0-4 0 0,0 0 0 0,0 3 0 15,0 0 0-15,0 0 0 0,0 1 0 0,0-4 0 16,0 3 0-16,0-3 0 0,0 6 0 0,-4-3 0 0,4 1 0 16,0-1 0-16,0-3 0 0,0 3 0 0,0 0 0 0,0-3 0 0,0 0 0 0,0-3 0 31,0 3 0-31,4 0 0 0,-4 0 0 0,0 0 0 0,3 4 0 0,-3-4 0 15,0 3 0-15,0 0 0 0,4-3 0 0,-4 3 0 16,3 0 8-16,-3 1 8 0,0-1 1 0,0 0 1 16,4 0-18-16,-4 0 0 0,0-3 0 0,3 4 0 0,-3-4 0 0,4 3 0 0,-4-3 0 15,3 0 0 1,-3 3 0-16,0 0 0 0,4 0 0 0,-4 1 0 0,7 2 0 0,-7-3 0 16,0 3 0-16,0 1 0 0,0-1 0 0,0 4 0 0,0-4 0 15,0 3 0 1,0-2 0-16,0-4 0 0,4 6 0 0,-4-2 0 0,0 2 0 15,0-3 0-15,3 4 0 0,-3-1 0 0,0 1 0 0,0-1 0 16,0 1 0-16,0 2 0 0,0-2 0 0,0 2 0 0,0-2 0 0,0-1 0 31,0 4 8-31,0-4-8 0,0 4 9 0,4 0-9 0,-4-1 0 0,0 1 8 16,0-4-8-16,0 4 0 0,0 2 0 0,0-2 0 0,0 3 8 0,0-4-8 31,0 4 0-31,0 0-10 0,0 0 2 0,0-1 0 0,0-2 8 0,0 6 0 16,0 3 0-16,0-6 0 0,0-4 0 0,0 4 0 0,0 0 0 0,0 6 0 0,0-4 0 0,0 4 0 31,0-6 0-31,0 6 0 0,0-6 0 0,0 6 0 16,0 0 0-16,0 0 0 0,0 0 0 0,0 0 0 15,-4-3 0-15,4 3 0 0,0 0 0 0,0 0 0 0,0 0 0 0,0 0 0 16,0 0 0-16,0 0 0 0,0 0 0 0,0 0 0 0,0-7 17 0,0 7 6 16,0 0 1-16,0 0 0 0,0 0-39 0,0 0-7 15,0 0-2-15,0 0 0 16,0 0 24-16,0 0 0 0,0 0 0 0,0 0 0 15,0-6 0-15,0 6 0 0,0 0 0 0,0 0 0 0,0 0 0 0,0 0 0 16,0 0 0-16,0 0 0 16,0 0-107-16,0 0-17 15,-3-3-3-15,3 3-1 0,0 0-51 0,0 0-10 0,0 0-3 0,0 0 0 0</inkml:trace>
  <inkml:trace contextRef="#ctx0" brushRef="#br1" timeOffset="95151.02">5359 6512 1033 0,'0'0'22'0,"0"0"5"0,0 0 1 0,0 0 2 0,-4-6-30 0,4 6 0 0,-3-3 0 0,3 3 0 16,0 0 58-16,0 0 6 0,0 0 0 0,0 0 1 16,0 0-1-16,0 0 0 15,0 0 0-15,0 0 0 0,0 0-14 0,0 0-3 0,0 0-1 0,0 0 0 16,0 0-14-16,0 0-2 16,0 0-1-16,0 0 0 0,3 6 8 0,1 0 2 15,-1 0 0-15,1 4 0 0,-4-4-20 0,10 4-4 0,-10 2-1 0,4 1 0 16,3-1 40-16,-4 1 8 15,5 6 2-15,-1-4 0 0,0 1-39 0,3 6-7 16,-3-3-2-16,0 3 0 0,4 0 26 0,-1-4 5 0,-2 4 1 0,6 0 0 16,0-3-39-16,-4 3-9 15,4 0 0-15,1 0 0 0,-1 0 0 0,0 0 0 0,0 0 0 0,0 3 0 16,-3-3 0-16,3 0 0 16,-4 0 0-16,4 3 0 0,-3 0 30 15,0 0 4-15,-1 0 1 0,1 3 0 0,-1-3-5 0,-3 0-1 0,0-3 0 0,4 3 0 31,0-6-29-31,-8 3 0 0,4 0 0 0,0-3-10 0,0 0 10 0,0 0 0 0,0-1 8 16,0-2-8-16,-3 0 0 0,3-1 0 0,-3 1 0 0,-1-3 8 16,4-1-8-16,-3 1 0 0,3-4 0 0,-7 4 0 15,3-4 0-15,1-3 0 0,-1 4 0 0,1-4 0 0,-4 0 0 0,0-3 0 16,0-3 0 0,0 0 0-16,0 0 0 0,0 0 0 0,0 0 0 15,0 0 0-15,-7 0 0 0,3-3 0 0,1-3 0 0,-8 0-8 0,4-7 8 0,4 4 0 0,-4-4 0 0,-1 4 0 31,1-7 0-31,0 4 0 0,0-4 0 0,0 0 0 16,0 1 11-16,0-1-3 0,4 0 0 0,-8-3 0 0,0 4-8 0,4 2-9 16,0-2 9-16,0-4-13 0,-3 3 13 0,3-6 0 0,0 3 0 0,-4-3 0 15,0 0 0-15,1-3 0 16,-1 0 0 0,-3 0 0-16,4 0 0 0,-1 0 0 0,-3 0 0 0,0 0 0 15,3 0 0-15,1 0 0 0,-5 3 0 0,5-3 0 16,-1 6 0-16,-3-3 0 0,7 0 0 0,-3 0 0 0,2 0 0 0,-6 0 0 15,4 3 0-15,3 0 0 0,-4 1 13 16,8-1 6-16,-8 3 1 0,0 0 0 0,8 1-32 0,-4-1-7 0,3 4-1 0,-6-4 0 31,6 3 35-31,-3-2 6 0,4-1 2 0,-4 3 0 0,3-2-23 0,4 2 8 0,-7-2-8 16,0 2 0-16,3 0-16 0,1 1-7 0,-1-1-1 0,1 4-1 16,-1 0 51-16,1-1 10 15,3 1 3-15,0 2 0 0,-7 1-30 0,7 0-9 0,-4 0 0 16,4 3 0-16,0-1 18 0,-7-2-3 0,4 3-1 0,3 3 0 0,0 0 7 0,0 0 2 31,0-3 0-31,0 3 0 0,0 0 5 0,0 0 0 0,0 0 1 0,0 0 0 16,0 0-13-16,0 0-2 0,0 0-1 0,0 0 0 15,0 0-4-15,0 0-1 0,0 0 0 0,0 0 0 0,0 0-8 0,0 0 0 16,10 0 0-16,-6 0 0 0,3-3 0 0,0 0 0 16,3-1 0-16,1 1 0 15,0 0 0-15,-1-3 0 0,1 3 0 0,3-3 0 0,4-1 0 0,-4 1 0 31,0-3 0-31,3 2 0 0,1 1 0 0,0-3 0 0,-1 2 0 0,4-2 0 16,1 0 0-16,-1-1 0 0,0 1 0 0,0-1 0 0,0 1 0 0,4-4 0 16,-4 1 0-16,0-1 0 15,0 1 0-15,1-1 0 0,-1 1 0 0,0-1 0 16,4 1 0-16,-4-1 0 0,0 4 0 0,0-1 0 0,-3-2 0 0,3 2 0 16,0 1-10-16,4-1 10 0,-4 1 0 15,0 0 0-15,0-1 0 0,1 1 0 0,-1-1 0 0,0 4 0 0,-4-3 0 0,1 2 10 31,0 1-10-31,-1-3-16 0,-2 3 4 0,-1-4 1 0,3 4 11 0,-6 0 0 16,3 2-9-16,0-2 9 0,-3 0 0 0,-1 3-11 0,1-4 11 0,-1 4-8 16,1 0 0-16,0 0 0 15,-4 0 0-15,0 3 0 16,0-3-24-16,0 3-5 0,-7 0-1 0,0 0 0 0,7 0-82 0,-7 0-17 0,0 0-3 0</inkml:trace>
  <inkml:trace contextRef="#ctx0" brushRef="#br1" timeOffset="97035.65">6414 5919 1314 0,'0'0'37'0,"0"0"8"0,0 0-36 0,0 0-9 16,-4 7 0-16,4-7 0 0,0 6 104 0,-4 0 18 16,4 1 4-16,0-1 1 0,0 3-50 0,0-3-9 15,4 4-3-15,-4-1 0 0,0 1-1 0,4-1 0 0,-4 4 0 0,3-1 0 16,4 4-2-16,-7-4-1 16,0 4 0-16,4-3 0 0,-1 2-18 0,1-2-4 15,-1 6-1-15,4-7 0 0,-3 7-13 0,-1 0-2 0,1 0-1 0,3 6 0 16,0-3-2-16,-4 3 0 0,5 0 0 0,-1 9 0 15,0 1-20-15,3-7-16 16,-6 3 2-16,3 1 1 0,0-1 29 16,0-3 7-16,4 1 1 0,-8-1 0 0,4-3-39 0,-3 0-7 0,3 0-2 0,-4 3 0 15,4-3 24-15,-3 4 0 16,-1-4 0-16,8 3 0 16,-8-3 47-16,4 0 13 0,1 3 4 0,-1-3 0 0,0 0-103 15,-4-3-20-15,1 0-4 0,3 0-1 0,-4 3 52 0,4-3 12 16,-3 0 0-16,3 0 0 0,-4-3 0 0,1 3 0 15,3-3 0-15,-3 3 0 0,-1 0 0 0,4-4 0 0,-3 1 0 0,3 0 0 0,-4-3 0 0,1 3 0 16,-1-1 0-16,4 1 0 16,-3-6 22-16,-1-1 7 0,1 1 2 0,-1 3 0 15,1-4-31-15,3 1 0 0,-3-1 0 0,-1 1 0 0,1-4 0 0,-1 4 0 16,1-4 0-16,-1 4 0 16,-3-7 0-16,4 3 0 0,-4 1 0 0,3-4 0 15,4 0 0-15,-7 0 0 0,0 1 0 0,4-1 0 0,-4-3-8 16,0 0 8-16,0-3 0 0,0 0 0 0,0 0-12 0,0 0 12 31,0 7-12-31,0-7 12 0,0 0-22 0,0 0 2 16,-4 0 1-16,-3-4 0 0,0 1 19 0,0 3 0 0,-3-3 0 0,6 0 0 15,-10 0 0-15,7 0 0 0,-4 0 0 0,4 3 0 16,0 0 0-16,0 0 16 0,-3 0-4 16,3 3 0-16,-4-3-12 0,4 3 0 0,-4-3 0 0,1 3 0 15,3 0 0-15,-11-3 0 0,7 3 0 0,-3 0 0 0,0-3 0 16,-3 4 0-16,-1-4 0 0,0 3 0 0,1 0 12 0,-5 0-4 0,1 0-8 15,0 0 12-15,4 4 26 0,-5-4 5 16,5 3 1-16,-4 0 0 0,3 0-36 0,-3 1-8 16,3-1 0-16,-3 3 0 0,3 1 0 0,1-1 0 0,-1 4 0 0,0-4 0 15,-3 1 26-15,4 2 3 0,-1-2 1 16,4 2 0-16,0-6-19 16,-7 4-11-16,3-4 12 0,0 0-12 15,4 1 8-15,-3-4-8 0,2 0 0 0,5 0 0 0,-4-3 8 0,3 3-8 16,1-3 0-16,-1 0 0 0,7 0 24 0,-6 0 0 15,6 0 1-15,-3 0 0 0,4 3-41 0,3-3-8 16,0 0-1-16,0 0-1 16,0 0-10-16,0 0-1 0,0 0-1 0,0 0 0 0,0 0 38 0,0 0 0 0,0 0 0 0,0 0 0 15,0 0 20-15,0 0 11 0,0-6 2 0,0 6 1 16,0-3-54-16,3-3-12 16,-3-1-1-16,0 4-1 0,0-3 34 0,0 0 0 15,0 6 0-15,0-7 0 0,0 4 0 0,0 3 0 0,0 0 0 0,0-6 0 0,-3 0 0 0,3 6 0 16,0 0 0-16,0 0 0 15,0 0 0-15,0 0 0 0,-7 0 0 0,3 3 0 16,4 0 0-16,0-3 0 0,0 0 0 0,0 0 0 16,0 0 0-16,0 0 0 0,0 6 0 0,0-6 0 15,0 0 0-15,0 0 0 0,0 0 0 0,0 0 0 0,0 0 0 0,0 0 0 16,0 0 0-16,0 0 0 0,0 0 0 0,0 0 0 16,0 0 0-16,0 0 0 15,0 0 0-15,0 0 0 0,0 0 0 0,0 0 0 0,0 0 0 16,0 0 0-16,0 0 0 0,-7-3 0 15,0 3 0-15,0 0 0 0,3 3 0 0,-3 0 0 16,4-3 0-16,-4 3 0 0,3 1 0 0,4-4 0 0,-3 3 0 0,-4 3 0 0,7-6 0 16,-4 3 0-1,4-3 0-15,0 0 0 0,0 0 0 0,0 0 0 16,0 0 0-16,0 0 0 0,0 0 0 0,0 0 0 0,11 0 0 0,3 0 0 0,-7-3 0 0,7 0 0 31,4-3-58-31,3 2-5 0,4-2-1 0,-1-3 0 0,4-1 64 0,1-2 24 16,-5-4 0-16,5 1-1 0,-1 2-37 0,-3-6-7 0,6 3-2 0,-6-2 0 15,0-1 23-15,6 3 0 0,-6 0 0 0,0 1 0 32,3 2 0-32,0 1 8 0,-3-1 0 0,3 4 0 15,-3-1-28-15,0 1-5 0,-1 3-2 0,-6-1 0 0,3 1 11 0,-3 0 1 16,-1 0 1-16,1-1 0 0,-4 1 38 0,0 0 7 0,-3-4 1 0,-1 4 1 16,1 0-33-16,0 0 0 0,-4-1 0 0,3-2 0 15,-3 3 0-15,0-1 0 0,0 4 0 0,4 0 0 0,-1 3 0 0,1 0 0 16,-4 0 0-16,4 0 0 0,-1 0 0 0,1 0 0 15,-1 3 0 1,1-3 0-16,3 0 0 0,-3 0-14 0,-1 3 1 0,1-3 0 0,-1-3 13 16,1 0 0-16,-4 3 0 0,0-6 0 15,-3 3 0-15,3-4 0 0,-7 4 0 0,3-3 0 16,-3-3 12-16,4 2 1 0,-4-2 1 0,0 0 0 0,0-1-2 0,0 1-1 0,-4 2 0 0,1-2 0 31,3-4-11-31,-4 7 0 0,1-3 0 0,3-1 8 16,-4 1-8-16,1-4 0 0,-4 4 0 0,3-4 0 0,1 1 0 0,-5-4 0 15,1 1 0-15,4-4 0 0,-4 0-10 0,0 0-4 16,0-3-1-16,0 0 0 0,0-3 15 0,-4 3 0 16,0 0 0-16,4-3 0 0,0-3 0 0,-7 0 0 15,0 0 0-15,7-1 0 0,-11 1 0 0,8 0 0 16,-1 3 0 0,1-3 0-16,-4 6 0 0,7-3 0 0,-4-1 0 0,0 5 0 0,4 2 24 15,-3-3 7-15,3 6 1 0,-4-3 1 0,4 0-24 0,0 1-9 16,0-1 0-16,-4 3 9 0,4-3-9 0,0 4 0 15,-3-4 0-15,3-3 0 0,0 6 0 0,-4-3 0 16,0 1 0-16,1-1 0 0,6 0 0 0,-10 3 0 0,7 1 0 0,0-1 0 16,0 0 0-16,0 4 0 0,0 2 0 0,3 1 0 15,1-1 0 1,-1 4 0-16,1 0 8 0,-1 3-8 0,4 3 0 0,0 0 10 0,0 0-10 0,0 0 10 16,0 0-1-16,0 0 0 0,0 0 0 0,0 6 0 15,0 0-9-15,4 4 0 16,-4-4 0-16,3 3 8 0,-3 1-8 0,0-1 0 0,4 1 0 15,-4 5 8-15,3-2-8 0,1-1 0 0,-1 4 0 0,1 3 0 16,-4 0 0-16,3 0 8 0,1-1-8 0,-1 4 0 16,5 0 8-16,-5 0-8 0,4 0 8 0,0 3-8 0,4 0 10 0,-4 0-10 15,3 4 12-15,5-4-12 16,-8 3 9-16,7-3-9 0,-4 6 0 0,4 4 9 16,-3-4-9-16,3 4 0 0,0 2 0 15,-3 1 8-15,3 0-8 0,4-1 0 0,-4 4 0 0,0 0 0 16,0-4 0-16,0 1-12 0,0 0 0 0,0-1 1 15,-3 1 11-15,3-4 0 0,0-2 0 0,-3-1 0 16,3-6 13-16,-4 0 5 0,1-3 1 0,-1-3 0 0,1-3-19 16,-4-4 0-16,0 1 0 0,0-7 0 15,-3 0 0-15,-1 1 0 0,-3-7 0 0,0 0 0 0,0 0 0 0,0 0 0 16,0 0 0-16,-7-7 0 0,0 1 9 0,-3 0-1 0,2-1-8 0,-6 1 12 31,0 0-81-31,0 3-17 0,0-3-3 0,0-1-738 16,-4 1-147-16</inkml:trace>
  <inkml:trace contextRef="#ctx0" brushRef="#br1" timeOffset="98821.91">5457 6584 1389 0,'0'0'30'0,"0"0"6"0,0 0 2 0,0 0 2 16,0 0-32-16,0 0-8 0,0 0 0 0,0 0 0 0,0 0 77 0,0 0 14 15,0 0 2-15,0 0 1 0,0 0-28 0,0 0-6 0,0 0 0 0,0 0-1 16,0 0 6-16,0 0 2 0,0 0 0 0,0 0 0 0,0 0-15 0,8-3-2 31,-5 3-1-31,1-3 0 0,-1-3-25 0,4-1-6 16,-3-2-1-16,3-4 0 0,3 1-17 0,-6-4 0 0,-1 1 0 0,1-1 0 15,3 0 40-15,0-3 4 0,4 4 0 16,-8-4 1-16,8 0-34 0,-4 0-11 0,7-3 0 0,-7 3 0 16,0 4 13-16,4-1-4 0,-1 0-1 0,-6 4 0 15,-1 3 1-15,1-1 0 0,-1 4 0 0,1 0 0 0,-4 6 44 16,0 0 9-16,0 0 2 0,0 0 0 0,3 9 0 0,-3 4 0 31,0-1 0-31,0 10 0 0,0 0-52 0,0 6-12 0,-3 0 0 0,3 10 0 16,0-4 0-16,3 7 0 0,-3 0 0 0,0 3 0 0,0 0 0 0,0 0 0 0,0 3 0 0,4 3 0 15,-4-6 0-15,3 0 0 0,4 0 0 0,-7-4 0 32,0 1 0-32,4-6 0 0,-4-1 0 0,7-6 0 15,-7-3 0-15,4-6 0 0,-4-6 0 0,0-4 0 16,0-9 0-16,0 0 0 0,3-6 0 0,1-7 0 16,-4-2-19-16,-4-14-6 0,1-2-2 0,3-7 0 0,-4-9 43 0,4-3 9 0,0-9 2 0,0-4 0 31,0-3-47-31,0-3-10 0,0-3-2 0,4-6 0 0,3 6 52 0,-4-1 9 15,8 8 3-15,-1 2 0 0,-3 6-32 0,4 10 0 0,-4 4 0 0,4 8 0 0,-1 7 0 16,1 9-21 0,-4 6 3-16,3 10 1 0,1 10 27 0,-4 8 6 0,0 13 0 0,0 10 1 15,4 3-17-15,-8 9 0 0,1 6 0 0,-1 7 0 16,1-3 55-16,-4-1 7 0,0 7 2 0,-4 0 0 16,4-3-52-16,0 3-12 15,-3-1 0-15,-1 4 0 0,4-3 0 0,-3-3 0 0,3-3 0 0,-7 5 0 16,7-5 0-16,0-7 0 0,-4-6 0 0,4-6 0 0,0-10 0 0,0-2 0 31,0-11 0-31,0-2 0 0,0-6 0 0,0-10 0 0,0-7 0 0,0-5 0 16,0-7-48-16,0-9-13 0,0-4-3 0,4-8 0 0,-4-4 52 0,7-7 12 15,-7-2 0-15,3-10 0 16,1 1 0-16,3-1 0 0,-4 0 0 0,4-6 0 16,4 7 0-16,-4-1 0 0,0 0 0 0,4 1 0 15,3 5 0-15,-4 7 0 0,1 6 0 0,0 3 0 0,-1 13 0 0,-3 6 0 16,0 10 0-16,4 5 0 0,-1 10 0 0,-3 13 0 15,1 6 0-15,-1 13 0 0,0 5 48 0,0 10 13 16,-4 4 3-16,4 12 0 0,-7-1-52 0,0 4-12 16,0-3 0-16,0 10 0 0,0-7 12 0,0-4-1 15,0 1 0-15,0 3 0 0,0-6-11 0,0-4 8 16,0 1-8-16,4 0 8 0,-4-10-8 0,3-6 0 0,1-10 0 0,-1-2 0 16,-3-7-15-1,4-10 2-15,-1-8 0 0,-3-7 0 0,0 0-10 0,0-13-1 16,0-9-1-16,0-9 0 0,-3-1 10 0,3-12 3 0,-4-9 0 0,4-10 0 15,0 1 12-15,0-4 0 0,0-3-10 0,4-13 10 16,3 7 0-16,-3 0 0 16,6 0 0-16,1-1 0 0,-4 11 0 0,7 2 0 0,-7 6 0 0,7 4 0 15,-3 9-26-15,3 7 2 0,-7 5 1 0,3 10 0 16,-3 7 23-16,4 8 0 16,-11 7 0-16,7 13 0 0,4 12 32 0,-4 6 12 0,-4 13 1 15,4 9 1-15,-3 7-12 0,-4 3-2 0,3 6-1 16,1 9 0-16,-4-9-7 0,3 0 0 0,-3 0-1 0,4 3 0 15,-4-3 4-15,3-3 1 0,1 0 0 0,-1-7 0 16,1-5-37-16,0-7-7 0,-1-6-2 0,4-7 0 0,-7-9 5 0,4-9 1 16,3-10 0-16,-7-6 0 15,3-9-12-15,1-10-3 0,-4-12 0 0,0-10 0 16,-4-6 15-16,4-7 4 0,-3-5 0 0,-1-13 0 0,1 3 8 0,3-3 0 16,-4-4 0-16,4-2 0 15,4 6-8-15,-4 6 8 0,7 3-8 0,-4 4 8 0,4 9 0 0,0 9 0 16,4 9 0-16,-4 7 8 0,-3 7-8 0,3 5 0 15,-4 10 0 1,8 6 0-16,-8 6 0 0,4 7 0 0,0 9 0 16,0 7 8-16,-3 5-8 0,-1 4 0 0,-3 6 0 0,4 3 0 0,-4 0 52 0,3-3 10 0,-3 3 2 15,4 4 0 1,-4-7-52-16,4 0-12 0,-1-3 0 0,1 3 0 0,3-3 0 0,-4-4 0 16,1-2 0-16,3-3 0 15,0-7-19 1,0-3-6-16,0-6-2 0,4-4 0 0,-1-5-8 0,-3-7-1 0,0-6-1 0,0-7 0 15,0-12 5-15,-3-9 2 0,-4-7 0 0,0-5 0 16,0-8-3 0,-4-2-1-16,1-3 0 0,3-7 0 0,-4 0 49 0,4 7 9 0,-3-1 3 0,6 4 0 15,-3 9-15-15,4 6-4 0,-1 4 0 0,1 12 0 0,-1 6 8 0,1 10 0 0,-4 6 1 0,10 10 0 16,-2 8 8 0,-1 11 2-16,0 2 0 0,3 10 0 0,-3 3-16 0,0 3-3 0,0 0-8 0,0 3 12 15,1-3 0-15,-1-3-1 0,0 0 0 0,-4 0 0 16,1-7 16-16,3 4 3 0,-4-7 1 0,4 4 0 15,-3-10-31-15,3-3 0 0,-4-3 0 0,1-3 0 16,-1-3 0-16,5-10 0 0,-5-3 0 0,-3-3 0 16,0-6-23-16,4-13-10 15,-4-9-3-15,0-10 0 0,-4 1 7 16,4-4 1-16,-3-6 0 0,-1 3 0 0,0 6 42 0,4 4 9 0,0 9 1 0,0 3 1 0,4 9-25 0,0 7 0 31,-4 6 0-31,0 0 0 0,7 6 0 0,0 10 0 0,0 0 8 0,0 6-8 16,0-1-19-16,0 1-5 0,0 4-2 0,-4-5 0 15,5 5-30-15,-5-8-7 0,-3 1-1 0,4 0-887 16,-4-6-177-16</inkml:trace>
  <inkml:trace contextRef="#ctx0" brushRef="#br1" timeOffset="102398.37">9038 8045 1299 0,'0'0'28'0,"0"0"7"0,0 0 1 0,0 0 0 15,0 0-28-15,0 0-8 0,0 0 0 0,0 0 0 16,0 0 84-16,0 0 16 15,0-3 4-15,0 3 0 0,0 0-20 0,0 0-4 0,0 0-1 0,-3-6 0 16,3 6 7-16,0 0 2 0,0 0 0 0,0 0 0 31,0 0-25-31,0 0-5 0,0 0-1 0,0 0 0 0,0 0-19 0,0 0-4 16,0 0-1-16,7 6 0 0,-4-3-17 0,1 4-3 0,-1-1-1 0,1 0 0 16,-1 4 7-16,4 2 1 0,-3-2 0 0,3 2 0 0,0 1 2 0,0 2 1 15,-3 1 0-15,3 3 0 0,0 0-1 16,0 3 0-16,3-1 0 0,-3 5 0 0,4-4-4 15,-4-1-1-15,4 5 0 0,-4-1 0 0,3 3-5 16,-3-3 0-16,4 3-1 0,0 0 0 0,-4 4-3 0,3-4 0 0,1 0 0 16,-4 4 0-16,3-7-8 15,-3 3 10-15,4-3-10 0,-4 3 10 0,4-3-10 16,-4 0 0-16,0 0 0 0,0-3 8 16,-4 0-8-16,4-3 0 0,0 0 0 0,-3 0 8 0,0 0-8 0,-1-4 0 15,4 4 0-15,-3-3 0 0,-4-1 0 16,0-2 0-16,3-1 8 0,-3 1-8 0,4-7 0 0,-4 4 0 15,0-4 0-15,0-6 0 0,0 3 0 0,0-3 0 16,0 0 0-16,0 0 0 0,0 0 0 0,0 0 0 16,0 0 0-16,0 0 0 0,0 0 14 0,0 0 4 0,0 0 1 15,0 0 0-15,0 0-19 0,-4-6 0 16,1 0 0-16,-1-7 0 16,1 4 0-16,-4-7 0 0,3 3 0 0,-3-2 0 15,0-1-13-15,0-3-7 0,0 0 0 0,0-3-1 0,0 4 21 0,0-7-9 16,0-1 9-16,-1-2 0 0,1 0-20 0,0-3 4 15,4 2 0-15,-4-5 0 0,3-1 0 0,-3 4 1 0,4 0 0 0,-4-4 0 32,3 7 15-32,-3-3-11 0,4-1 11 0,-5 1-10 0,1 0 10 0,0-1 0 15,0 4 0-15,0-3 0 0,-3 2 0 0,3 1 0 0,0 3 0 0,-1 3 0 0,1 0 0 0,0 3 0 32,4 4 0-32,-4 2 0 0,3-2 0 0,1 5 0 0,-1 1 0 0,1-1 0 15,-1 4 0-15,4-3 0 0,-3 6 0 0,3 3 8 0,0-7-8 0,0 7 0 16,0 0 0-16,0 0 0 0,0 0 0 0,0 0 0 15,0 0 0-15,0 0 0 0,0 0 0 0,0 0 0 16,0 0 0-16,0 0 0 16,0 0 0-16,0 0-12 0,0 0 12 0,0 0-12 15,0 0-17-15,0 0-4 0,0 0-1 0,0 0 0 16,7 0-18-16,-7 0-3 0,7-3-1 0,-4 0 0 16,4 0-4-16,-7 3 0 0,0 0-1 15,0 0 0-15,0 0 18 0,7 0 4 0,-7 0 1 0,7 3 0 0,-7-3 25 0,7 0 5 16,-7 0 8-16,0 0-13 0,0 0 13 0,0 0 12 0,0 0-3 0,0 0 0 31,0 0 35-31,0 0 6 0,0 0 2 0,8 3 0 16,-8-3 11-16,0 0 2 0,0 0 1 0,0 0 0 0,0 0-16 0,0 0-3 15,0 0-1-15,0 0 0 0,0 0-20 0,7 3-4 16,-7-3-1-16,0 0 0 0,7 3-10 16,0-3-3-16,0 4 0 0,-7-4 0 0,7-4 2 0,-4 1 0 0,4 3 0 0,0-3 0 0,1 0 1 15,-1 0 0 1,-4 0 0-16,8 0 0 0,-4-4-11 0,0 4 0 15,0 0 0-15,0-3 0 0,3 3 0 0,1-4 0 16,-4 4 8-16,4 0-8 16,3-3-21-16,-4 3-7 0,5-4 0 0,-1 4-1 15,0-3 29-15,0 0 0 0,3-1 0 0,-2 1 0 0,2 0 16 0,1-3 10 0,0 2 2 0,3 1 0 16,0 0-28-16,0-4 0 0,0 4 0 16,0 0 0-16,4-1 0 0,-4 1 0 0,0 0 0 0,4-3 0 15,0 2 0-15,-1 1 0 16,1 0 0-16,3-1 0 0,1-2 8 0,-1 0-8 0,4 2 0 0,-1-2 8 15,5 0-8-15,-5-1 0 0,1 1 0 0,3-4 0 0,-3 1 0 0,3 2 0 32,-3-2 0-32,3 2 0 15,1-2-30-15,-1 2 2 0,4-2 0 0,0 2 0 0,-1-2 44 0,5 2 8 0,-4-2 3 0,-1 3 0 16,-2-1-27-16,-5 1 0 0,5-1 8 0,-1 1-8 0,0 3 0 0,-3-1 0 16,-4-2 0-16,4 3 8 0,-4-7-8 0,0 7 0 31,-3-4 0-31,3 4 0 0,-7-3 0 0,4 2 0 0,-7-2 0 0,3 3 0 15,-3 0 0-15,-4 2 0 0,3-2 0 0,-3 3 0 0,-3 0 0 0,3 0 0 0,-3 0 0 16,-1 3 8-16,-3-4-8 0,0 4 12 31,0 0-12-31,1 0 12 0,-8 0-12 0,0 0 10 0,0 0-10 16,0 0 10-16,0 0-10 0,0 0 0 0,0 0 0 0,0 0 0 16,-8 4-88-16,5 2-14 0,-4 0-2 0,-4 0-1137 15</inkml:trace>
  <inkml:trace contextRef="#ctx0" brushRef="#br1" timeOffset="102790.34">11038 7481 1497 0,'0'0'32'0,"0"0"8"0,0 0 0 0,0 0 4 0,0 0-36 0,0 0-8 0,0 0 0 0,0 0 0 16,0 0 79-16,0 0 13 0,0 6 4 0,0 4 0 15,0-1-34-15,4 4-6 0,-1 2-2 0,-3 1 0 0,4-4 6 0,0 7 0 16,-1 6 1-16,1 0 0 0,3 4-13 0,-4 2-2 16,4 0-1-16,4 13 0 0,-4-3 26 15,3 0 5 1,-2 0 0-16,2-4 1 0,-3 4-28 0,4-3-5 0,-1-1-2 0,-3 4 0 15,0-7-26-15,4 4-6 0,-7-3-1 0,3-1 0 0,0 1-9 0,0-1 0 16,0-3 0-16,-4 4 0 0,4-1 0 16,-3 1 0-16,-4-1 0 0,7 1 0 15,-7-1 0-15,3-5 0 0,-3 2 0 0,4-6 0 16,-4 3 24-16,0-9 2 0,-4 0 1 0,4-3 0 0,-7-4-18 0,4-3-9 16,-4-2 10-16,0-7-10 15,-4 0-56-15,1-3-18 0,-1-4-3 0,-3-2-1176 0</inkml:trace>
  <inkml:trace contextRef="#ctx0" brushRef="#br1" timeOffset="103083.05">9409 9274 579 0,'0'0'12'16,"-4"-6"4"-16,1 0 0 0,-1 0 0 0,0-4-16 0,4 4 0 0,-3 0 0 0,6-1-254 0</inkml:trace>
  <inkml:trace contextRef="#ctx0" brushRef="#br1" timeOffset="103620.76">9596 9052 1728 0,'0'0'38'0,"0"0"8"0,0 0 2 0,0 0 0 0,0 0-39 0,-4 3-9 0,4-3 0 16,0 0 0-16,0 0 90 0,0 0 16 0,0 0 3 0,0 0 1 0,7 3-74 0,0-3-14 16,4 3-3-16,-1 0-1 0,1-3 17 0,3 0 3 15,4-3 1-15,-1 0 0 0,4 0-29 0,4 0-10 16,3 0 0-16,1-4 9 0,-1 1-9 15,4 0 10-15,-1 0-10 0,8-1 10 0,0-2-10 16,0 3 10-16,-4-1-10 0,7-2 10 16,-3 3 2-16,3-1 0 0,1-2 0 0,-1 0 0 0,4-1 30 15,0 4 6-15,0-3 2 0,7-1 0 0,-11-2-21 0,4 2-4 32,0-2-1-32,3-1 0 0,0 1 24 0,-3 2 5 0,4 1 1 0,3-1 0 0,-7 1-20 0,-1 0-4 15,1-1-1-15,0 4 0 0,-4-4-7 0,1 4-2 16,-4 0 0-16,-1 0 0 0,1-1-9 0,-4 4-3 0,-3-3 0 0,0 0 0 31,-4 3-8-31,-7-4 0 0,1 1 9 0,-8 3-9 0,0-3 13 0,-14 6-1 16,0 0-1-16,0 0 0 0,3-7 6 0,-6 7 2 15,-1 0 0-15,-3 0 0 0,-3 0-55 16,-5 0-12-16,1 3-1 0,0 1-871 0,0 2-173 16</inkml:trace>
  <inkml:trace contextRef="#ctx0" brushRef="#br1" timeOffset="105966.56">9412 8199 1371 0,'-7'9'30'0,"0"7"6"0,0 0 2 0,-4-1 1 0,1 4-31 0,3 0-8 15,-4-3 0-15,4 6 0 0,-3-7 119 0,2 1 22 32,1 3 5-32,0-3 1 0,4-4-51 0,-1-3-9 0,1 1-3 0,3-4 0 15,0-6-70-15,0 0-14 0,0 0 0 0,0 0 0 16,0 0 17-16,0-9 11 0,3-4 1 0,1-2 1 15,-1-1-48-15,4-6-10 0,0-3-1 0,1-7-1 0,2-2 30 0,4-4 0 0,0-2 0 0,0 8 0 32,4 1 17-32,3 0 10 0,0-1 1 0,-3 7 1 0,-4 0-4 0,4 3-1 15,-4 0 0-15,-4 0 0 0,5 6 0 0,-12 7 0 16,-3 9 0-16,0 0 0 0,-3 3 32 0,-8 10 7 16,-3 6 1-16,0 2 0 0,-7 8-19 0,3-1-3 0,-3 6-1 15,3 1 0-15,-3-1-9 0,0 4-1 0,3 3-1 0,-3 0 0 16,7-4-40-1,-4-2-8-15,4-1-2 0,0 4 0 0,3-7 43 0,1 0 8 16,3 1 1-16,0-4 1 0,3-3-33 0,4-3 0 0,0-3 0 16,4-7 0-16,-1 1-8 0,4-7-9 15,4-3-2-15,0-3 0 0,-1-6 4 16,4-3 1-16,0-7 0 0,4-9 0 0,0 0-26 16,3-6-4-16,3-4-2 0,1-3 0 0,3-2 37 0,1-1 9 15,-1-3 0-15,4-3 0 0,-8 3 12 0,1 6 4 0,-4 7 0 0,-3 3 1 16,-4 6 10-16,-4 6 1 0,1 10 1 0,-11 6 0 0,0 0-29 15,0 13 0-15,-3 12 0 0,-5 3 0 16,-2 6 56-16,-4 4 4 0,0 6 2 0,-7 0 0 16,3 0-29-16,-3 3-5 0,0 3-2 0,-4 3 0 0,4-6-14 0,0 3-2 15,3-3-1-15,0 0 0 16,4-6 1-16,4-6 0 0,2-7 0 0,1-6 0 16,7-3-10-16,4-7 0 0,-1-6 0 0,8-6 8 15,3-6-20 1,4-3-5-16,3-7-1 0,4-9 0 0,-1-3 2 0,5-7 0 0,-5-5 0 15,8-8 0-15,0 1 4 0,-4 0 0 0,4-3 1 0,3-3 0 0,-3 0 1 0,0 2 0 0,-1 1 0 0,5 0 0 16,-8 9 10 0,0 10 0-16,-7 6 0 0,-7 6-8 0,-3 7 8 15,-4 5 0-15,-7 7 10 0,-7 16-10 0,-4 6 36 0,-3 9 2 16,-7 4 0-16,0 6 0 0,0-1-7 0,0 1-2 16,-8 3 0-16,5 3 0 0,-5 3-6 0,5 0-2 15,-1 1 0-15,-3-1 0 16,3-3-7-16,4-3-2 0,-4-4 0 0,4 1 0 15,3-3-4-15,1-4-8 0,6 1 11 16,4-7-11-16,4-3 0 0,3-6 0 0,7-10 0 0,3-2 0 0,4-11-28 16,4-8-4-16,0-7 0 0,6-9 0 15,5-10 32-15,-1-6 0 0,7-9 0 0,4-13 0 16,0 0-32-16,3-3-1 0,0 0 0 0,4-12 0 0,-3 2 1 16,-5 4 1-16,1-3 0 0,3 3 0 0,-3 6 31 0,-7 9 0 0,0 7 0 0,-8 9 0 15,-2 9 24-15,-5 13 10 0,-10 7 2 0,0 12 1 16,-7 3-8-16,-7 12-1 0,-3 13-1 0,-4 7 0 15,-4 5 29-15,-3 4 7 0,0 3 1 16,-4 9 0-16,0 0-52 0,1 1-12 0,-1-1 0 0,-7 3 0 16,0-2 0-16,4 2-10 0,-4 1 2 0,4 2 0 0,7-5 8 0,3-11 0 15,4-5 0 1,7-3 8-16,4-10-8 0,3-10 9 16,7-8-9-16,10-7 10 15,1-16-34-15,7-9-6 0,3-7-2 0,4-11 0 16,-1-4 4-16,1-7 1 0,3 1 0 0,1-7 0 0,-1-2 11 15,4-1 1-15,0-3 1 0,3-3 0 0,-3 10 14 0,0-1 0 0,-1-3 0 0,-2 4-9 16,-12 12 9-16,1 6-8 0,-7 9 8 0,-4 7-8 0,-4 7 16 0,-6 8 3 16,-4 10 1-16,-7 3 0 0,0 10 18 0,-11 9 4 15,1 12 1-15,-8 7 0 0,-7 3-18 0,0 6-3 0,-3 3-1 16,0 13 0-16,-4 0-3 0,7 0-1 31,-3-3 0-31,3 6 0 0,4-7-9 0,3-2 8 0,4-7-8 0,7-3 8 16,3-12-8-16,4-7 0 0,7-9 0 0,4-9 0 0,-1-10-9 0,12-6-4 0,-1-10-1 0,7-9 0 31,0-9-4-31,7-10-1 0,4-3 0 0,7-6 0 16,0 0-3-16,3-3-1 0,0-7 0 0,4-3 0 0,-7 7 10 0,-4 0 1 0,0-1 1 15,4 4 0-15,-11 9 11 0,1 6 0 16,-8 10 0-16,-4 6-8 0,-6 6 8 0,-4 10 0 0,-7 6 0 0,0 10 0 16,-7 5 24-16,-4 10 0 0,-6 4 0 0,-1 11 0 0,-3 4-4 0,0 10 0 31,-4-1 0-31,-3 6 0 0,0-5-5 0,-4-1-2 15,0 0 0-15,4 1 0 0,3-7-13 0,4-7 11 0,4-8-11 0,6-4 10 16,7-6-10-16,4-6 0 0,4-13 0 0,10-6 0 16,0-7-10-16,7-12-4 0,4-3-1 0,3-6 0 0,-3-4-3 0,3-5-1 15,0 2 0 1,8-9 0-16,-5 3-2 0,1-3-1 0,3 0 0 0,1 0 0 16,3 6 10-16,-8 10 1 0,-3 6 1 0,-3 6 0 15,-7 6 10-15,-4 7 0 0,-3 9 0 0,-8 10 0 16,-3 6 12-16,-7 9 7 0,0 3 1 0,-4 7 1 15,-6-1 3-15,3-2 1 0,-1-1 0 0,1 4 0 16,0 0-9-16,0-4-3 0,0-2 0 0,0 2 0 0,0-3-13 16,3 1 11-16,4-1-11 0,4-6 10 15,-1-6-10-15,4-3 0 0,4-4 0 0,-4-2 0 16,7-1-11-16,0-3-1 0,0 1 0 16,0-4 0-16,0-3-9 0,0-3-3 0,0-1 0 0,4 1 0 0,-1-6 0 0,1-1 0 15,3-5 0-15,0-4 0 0,4 0 8 0,-1-3 2 16,-3-3 0-16,4 3 0 0,0-3 14 0,-1 3-9 0,4 0 9 0,-6 7-8 15,-1-1 8-15,0 6 0 16,-4 1 0-16,5 6 0 0,-8 3 0 0,0 6 0 16,0 7 0-16,-4 2 0 0,-3 1 14 0,0 9-2 0,0 0 0 0,-3 3 0 31,-4 4 2-31,3-1 0 0,-3 1 0 0,4-4 0 0,-5-3-14 0,5-3 0 0,-1 0 0 0,1-7 0 16,-1 1 9-16,4-7-9 0,0-2 8 0,0-7-8 15,0 0-12-15,0 0-7 0,0 0-1 0,0-7-1 16,4-2-72-16,-1 0-15 15,1-1-2-15,-1 1-1 16,1-1-104-16,0-2-21 0,3-13-4 0,-4 0 0 0</inkml:trace>
  <inkml:trace contextRef="#ctx0" brushRef="#br4" timeOffset="111501.71">6308 7572 1177 0,'0'0'25'0,"0"0"6"0,0 0 1 0,0 0 2 0,0 0-34 0,0 0 0 0,0 0 0 0,0 0 0 0,0 0 27 0,0 0-2 31,0 0 0-31,0 0 0 0,0 0-25 0,0 0 0 0,0 0 0 16,0 0 0-16,0 0 56 0,0 0 7 0,0 0 1 0,0 0 0 15,0 0 32-15,0 0 8 0,0 0 0 0,0 0 1 16,0 0-29-16,0 0-7 0,0 0-1 0,0 0 0 16,0 0-20-16,0 0-5 0,0 0-1 0,0 0 0 0,0 0-3 0,0 0-1 15,0 0 0-15,0 0 0 0,0 0 10 0,0 0 1 16,3 3 1-16,-3-3 0 0,0 0-26 0,0 3-6 16,0-3-1-16,4 6 0 0,-4-6 38 0,3 4 7 15,-3-4 2-15,4 6 0 0,-1-3-52 0,-3 3-12 0,4-3 0 0,-4 1 0 16,0-4 54-16,0 0 8 0,0 0 2 0,7 6 0 31,-7-6-103-31,3 3-20 0,-3-3-4 16,4 6-1-16,-1 0 86 0,-3-6 17 0,0 0 3 0,0 0 1 0,0 7-18 15,4-1-3-15,-4-6-1 0,4 6 0 16,-1-3-21-16,-3 4 0 0,0-7 0 0,4 6 0 0,-4 0 17 0,3 0-1 16,-3-6 0-16,4 10 0 0,-4-4-8 0,3 0-8 0,1 1 9 0,-4-1-9 15,0-6 8-15,3 6-8 16,8 1 0-16,-11-1 0 0,3 0 0 0,-3 0 8 0,4 1-8 0,-1-1 0 15,1 0 0-15,-1-3 0 0,1 4 0 0,0-1 0 16,-1 0 8-16,4 0-8 0,-7-3 0 0,4 4 0 16,-1-1-16-16,1 0-8 0,-1 1-3 0,1-1 0 0,3-3 45 15,-4 3 9-15,-3-6 1 0,7 7 1 16,-3-1-29-16,-1 0 8 0,-3-6-8 0,7 9 0 16,-3-2 0-16,0-1 0 0,-1 0 0 0,1 1 0 15,-1 2 0-15,1-3 8 0,-1 1-8 16,4 2 0-16,-7-3 0 0,0 4 8 0,4-1-8 15,-4 0 0-15,0 1 0 0,3-4 0 0,-3 3 0 0,4 1 0 0,-1-1 0 0,-3-2 8 32,0 2-8-32,4-3 0 0,-1 1 0 0,-3 2 0 0,0-9 0 15,4 6 0-15,-1 4 28 0,5-4-1 0,-8 3 0 0,3-2 0 16,-3 5-27-16,4-2 0 0,-1-1 0 0,-3 3 0 0,4-2 0 16,-4-1 0-16,0 1 0 0,3-1 0 15,1 0-14-15,-4 1-8 0,3 2-2 0,-3-2 0 16,4-1 24-16,-4 1 0 0,0-1 0 0,3 4 0 0,-3-4 0 0,4 4 0 0,-4-4 0 15,3 0 0 1,-3 1 17-16,4-1 5 0,-4 1 1 0,3-1 0 16,-3 0-23-16,4 4 0 0,-4-4 0 0,0 1 0 15,3 2-14-15,-3 1-7 0,4-4-2 0,-1 4 0 16,1-4 23-16,-4 4 0 0,4-4 0 0,-1 4 0 16,1-1 0-16,-4 1 0 0,7-1 0 0,-7 4 0 0,0-3 0 0,3-1 0 0,-3 1 0 0,4-1 0 31,-4 1 0-31,3-1 0 0,1 1 0 0,-4-1 0 0,3 1 0 0,1-1 0 15,-1 1 0-15,1-1 0 0,3-2 14 0,-7 2 7 0,0-2 2 0,0 2 0 16,3-2-36-16,-3 2-7 16,4-2-2-16,-4-1 0 0,0 1 22 15,4-1 0-15,-4-3 0 0,0 7 0 16,0-4 0-16,0 1 0 0,0-1 0 0,3 4 0 0,-3-4 0 0,4 0 0 0,-4 4 0 16,3-4 0-16,1 4 0 0,-4-1 0 0,0-2 0 0,3 2 0 0,-3-2 0 0,4 2 0 31,-1 1 0-31,-3-4 0 0,0 7 16 0,0-4 4 0,4-2 0 0,-4 2 1 15,0-2-34-15,0 2-7 0,0-2-2 0,3-1 0 0,-3 1 22 0,0-1 0 16,0 4 0-16,4-4 0 0,-4 0 0 0,3 1 0 31,-3-1 0-31,0 1 0 0,4 2 0 0,-1-3 0 0,-3-2 0 0,4 2 0 16,-4 4 11-16,3-7 9 0,1 3 3 0,-4-2 0 0,3-1-37 0,-3 3-7 31,0-2-2-31,4 2 0 0,-4-3 23 0,0 1 0 0,7-1 0 0,-7 0 0 16,0-6 0-16,0 6 0 0,0-2 0 0,0 5 0 0,0-3 0 0,0 0 0 0,0 1 0 0,0-1 0 31,0 0 0-31,0 1 0 0,0-1 0 0,0 0 0 16,4 0 0-16,-4 1 0 0,0-1 0 0,0-3 0 0,0 3 0 0,0 1 0 0,0-7 0 0,3 3 0 15,-3-3 0 1,0 6 0-16,0 0 0 0,0 1 0 16,4 2 0-16,-4-6 0 0,0-3 0 0,0 6 0 15,3 1 0-15,-3-1 0 0,0-6 0 0,0 6 0 0,4 0 14 0,-4-6 7 16,0 7 2-16,0-4 0 0,0-3-23 0,0 0 0 0,0 0 0 0,0 0 0 15,0 0 0-15,0 0 0 16,0 0 0-16,0 0 0 0,0 0 0 0,0 0 0 16,0 0 0-16,0 0 0 0,0 0 0 0,0 0 0 0,0 0 0 0,0 0 0 15,0 0 0-15,0 0 0 0,0 0 0 0,0 0 0 16,0 0-16-16,0 0-7 16,0 0-1-16,0-3-1 0,0-4 25 0,-4 1 0 15,4 0 0-15,0 0-8 0,0-4 8 0,0 4 0 0,-3 0 0 0,3-1 0 16,0 1 0-16,0-3 0 15,0-1 0-15,0 4 0 0,-4-3 0 0,4 2 0 0,0-2 0 0,0 0 0 16,0-1 0-16,0 1 0 0,0-4 0 0,4 1 0 0,-4 2 0 0,0-2 0 31,0-4 0-31,0 0 0 0,0 1 0 0,0-1 0 0,0-3 0 0,0 3 0 16,-4 1 0-16,1-4 0 0,3 0 0 0,-4 0 0 0,4 1 0 0,-7-1 0 0,7 0 0 16,-4 0 8-1,1 3-8-15,-1-2 11 0,1 2-11 0,3 0 12 16,-4 1-12-16,4-1 12 0,-3 0-12 0,-1-3 12 0,4 4-12 0,-3-1 0 15,3-3 9-15,-4 0-9 0,1 1 0 0,-1-4 9 16,1 0-9-16,-1 3 0 0,1 0 0 16,-1 3 0-16,1-6 0 0,-1 4 0 0,1-1 8 0,-1 0-8 15,0 0 9-15,1 0-9 0,3 1 0 0,-7 2 8 16,3 0-8-16,1 1 0 0,-4-1 12 0,3 0-1 0,1 1 0 16,-1 2 0-1,1-6-11-15,3 4 0 0,-7-1 0 0,3 0 8 0,1 0-8 0,-1 1 0 16,0-4 0-16,1 3 8 0,-1-2-8 0,1 2 0 0,3-3 9 0,-4 0-9 15,1 4 0-15,3-4 0 0,-4 3 0 0,4-3 8 32,-3 4-8-32,-1-1 0 0,1 0 0 0,-1 1 8 0,4-1-8 0,-3 0 0 15,-4 4 0-15,3-4 8 0,1 0-8 0,-1 1 0 0,1 2 0 0,3 0 8 16,-11-2-8-16,7 2 0 16,-3 1 8-16,4-1-8 0,-4-2 0 0,-4 2 0 0,4-3 0 0,0 4 8 15,-4-1-8-15,4 1 0 0,-3-4 0 16,3 3 8-16,-4 1-8 0,4-1 0 0,0 1 0 0,-3 2 8 15,-1 1-8-15,4 0 0 0,0-1 0 0,7-2 8 16,-11-1-8-16,8 4 9 0,-4-4-9 0,3 1 10 0,1 2-10 0,-1 1 0 16,-3-1 0-16,3 1 8 15,4 0-8-15,-3-1 0 0,-4 4 0 0,3 3 8 16,1-3-8-16,-1-1 0 0,1 4 0 0,-1 0 8 0,-3 0 8 0,4-3 2 16,-4 2 0-16,3 1 0 15,1 0-18-15,-4 0 0 0,3 0 0 0,4 3 0 0,0 0 0 16,0 0 0-16,0 0 0 0,-4-3 0 15,-3 0 0-15,7 3 0 0,0 0 0 0,0 0 0 16,0 0-55-16,0 0-14 0,0 9-3 0,4-3-943 0,-1 7-188 0</inkml:trace>
  <inkml:trace contextRef="#ctx0" brushRef="#br4" timeOffset="113819.99">6805 9538 968 0,'0'0'21'0,"0"0"5"0,0 0 1 0,0 0 0 0,0 0-27 0,4-3 0 16,-4 3 0-16,3-7 0 16,1 4 84-16,-4 3 11 0,7-3 2 0,-7 3 1 0,0 0 5 0,0 0 1 15,0 0 0-15,0 0 0 0,0 0 2 0,0 0 1 16,0 0 0-16,0 0 0 0,0 0-39 0,0 0-8 16,0 0-2-16,0 0 0 0,0 0-17 0,0 0-3 0,0 0-1 0,0 0 0 31,0 0-4-31,0 0-1 0,0 0 0 0,0 0 0 0,0 0 0 0,-4-3-1 15,1 0 0-15,3 3 0 0,0 0 0 0,0 0 0 16,0 0 0-16,0-3 0 0,-4 0-4 0,4-1-1 0,-3 1 0 0,3 3 0 31,0 0-4-31,0 0-1 0,0 0 0 0,-4-3 0 16,1 0-21-16,3 3-18 0,0 0 3 0,0 0 1 0,-4-6 46 0,4 0 10 0,0 6 2 0,0 0 0 16,0-7-28-16,0 4-6 15,0-3-1-15,0 3 0 0,0-4 2 0,0 7 0 0,0 0 0 0,0 0 0 16,0-6 0-16,0 0 0 0,0 6 0 0,0-3 0 31,0-3-1-31,0 6 0 0,4-4 0 0,-1-2 0 0,1 0-10 0,-4 0 12 16,0 6-12-16,3-7 12 0,1 1-12 0,3 3 12 0,-7-3-12 0,7-1 12 15,-4 1-12-15,1 0 12 0,-1 3-12 0,1 0 12 16,-1-4-4-16,4 4-8 0,-7-3 12 0,4 3-4 0,0-4-8 0,-1 4 12 16,1-3-12-16,3 3 12 15,0-3-12-15,-4-1 0 0,4 1 9 0,0 3-9 16,-3-3 0-16,3 3 9 0,0-4-9 0,0 1 0 0,-3 3 8 0,3-3-8 15,-4-1 0-15,1 4 0 16,3 0 8-16,0-3-8 0,-4 0 0 0,8-1 0 16,-8 1 10-16,1 3-10 0,3-3 8 0,-3-1-8 0,3-2 0 0,0 3 0 0,0-1 0 15,-4 1 0 1,4 0 0-16,0 0 0 0,0-4 0 0,0 4 0 0,1-4 0 16,-1 1 0-16,0 0 0 0,0 2 0 0,0-2 16 0,3 0 4 15,-3-1 0-15,4 1 1 0,-4-1-21 0,4 4 8 0,-4-3-8 0,3-4 0 16,1 4 0-1,-1-1 0-15,1 1 0 0,0-1 0 0,-4 1 0 16,3 0 0-16,1 2 0 0,-1-2 0 0,-3 0 0 0,8 2 0 16,-5-2 0-16,1 6 0 15,3-3 0-15,-4-1 0 0,1 4 0 0,0-3 0 16,-1 0 0-16,-3-1 0 0,4-2 0 0,3 3 0 0,-4-1 0 16,1 1 8-16,3 0-8 0,-3 0 0 15,3-4 0-15,-4 1 0 0,1 2 0 0,0-2 0 0,-1 3 8 0,1-1-8 16,-1 1 10-16,1 0-10 0,0 0 0 0,-1-1 0 0,1 1 0 0,-1 3 0 31,1-3 0-31,-1-1 0 0,5 1 0 0,-5-3 0 0,4 3 0 0,-3-4 0 16,3 4 0-16,0-4 0 0,4 1 0 0,-4 0 0 0,7-4 0 0,-3 4 0 0,3-1 0 0,-4 1 0 31,1-1 0-31,3 1 0 0,-3 3 0 0,0-4 0 0,-1 4 0 16,1-3 0-16,-1 6 0 0,1-4 0 0,-4 1 0 0,4 0 0 15,-1-1 0-15,-2 1 0 0,2 3 0 0,1-3 0 16,-4 3 0-16,4-4 0 0,-1-2 0 0,1 3 9 15,0 3-9-15,3-4 0 0,0 4 0 0,0-3-11 0,0 0 11 16,0-1 0-16,1 4 0 16,-5 0 0-16,4 0 0 0,-3 0 0 0,0 0 0 0,3 0 0 0,-7 3 0 15,4-4 0-15,-4 4 0 0,3-3 0 0,-3 3 8 0,0 0-8 16,1 0 8-16,-1 0-8 0,0 0 0 0,0-3 8 16,4 3-8-16,-4 3 0 0,0-3 0 0,0 0 0 15,4 0 0-15,-1 0 8 16,-3 0-8-16,7 0 0 0,-3-3 0 0,3 3 0 0,0-3 0 0,1 3 0 15,-1 0 0-15,0-3 8 0,-3 3-8 0,-1-3 8 0,-3 3-8 0,0-3 8 16,1 3-8-16,-1 0 9 16,0-4-9-16,-4 4 10 0,1 4-10 0,-4-4 0 15,4 0 0-15,-1 3 8 0,-3-3-8 0,4 0 0 0,-1 0 0 16,1 0 0-16,-4 3 0 0,4-3 0 0,-4 0 8 16,3 0-8-16,4 0 10 0,-7-3 0 15,4 3 0-15,0-3 0 0,-1-1-10 0,-3 4 0 16,0 0 0-16,4 0 0 0,-8 0 0 0,4 0 0 15,0 4 8-15,1-4-8 0,-8 0 0 0,0 0 0 0,0 0 9 0,7 3-9 16,-7-3 8-16,7 3-8 0,-7-3 10 0,0 0-10 16,3 3 9-16,1 0-9 0,-4-3 8 0,7 6-8 0,-7-6 0 0,3 0 0 15,-3 0 8-15,7 4-8 16,-7-4 0-16,7 3 0 0,-7-3 0 0,7 0 8 16,-7 0-8-16,0 0 0 0,0 0 0 0,8 0 0 0,-5 3 0 0,-3-3 0 15,0 0 0 1,0 0 0-16,0 0 0 0,0 0 0 0,0 0 0 0,0 0 0 0,0 0 0 0,0 0 0 15,0 0 8-15,0 0-8 0,0 0 0 0,7 0 0 32,-7 0 0-32,0 0 0 0,0 0 0 0,0 0 0 0,0 0 0 0,0 0 0 15,7 0 0-15,-7 0 0 0,0 0 8 0,0 0-8 0,0 0 0 0,0 0 0 16,0 0 0-16,0 0 0 0,0 0 0 0,0 0 0 16,0 0 0-16,0 0 0 15,0 0 0-15,0 0 0 0,0 0 0 0,0 0 0 16,0 0-25-16,0 0-7 0,0 0-2 0,7-3 0 15,-3-4-69-15,3 1-13 0,-4 0-4 0,4 3-848 0,0-4-171 0</inkml:trace>
  <inkml:trace contextRef="#ctx0" brushRef="#br5" timeOffset="122319.08">4322 5750 1267 0,'0'0'28'0,"0"0"5"0,0 0 2 0,0 0 1 0,0 0-36 0,0 0 0 31,0 0 0-31,0 0 0 0,0 0 124 0,0 0 19 0,0 0 3 0,0 0 1 16,0 0-42-16,0 0-8 0,0 0-1 0,0-6-1 0,0 3-11 0,0 3-1 15,0 0-1-15,0 0 0 16,0 0-11-16,0 0-3 0,0 0 0 0,0 0 0 0,0 0-8 0,0 0-1 16,0 0-1-16,0 0 0 0,0 0-5 0,0 0-1 15,0 0 0-15,0 0 0 16,7 6-33-16,-7 3-7 0,0 1-2 0,3 5 0 0,-3-2 30 0,0 6 7 15,0 3 1-15,0 0 0 16,0 0-31-16,0 3-5 0,7-3-2 0,-7 3 0 16,0-3-10-16,0 0 0 15,0 0 9-15,4-4-9 0,-4 1 0 0,0 0 0 0,0 0 0 0,0-3 0 0,0-1 0 0,0 1 0 16,0-7 0-16,0-2-8 0,0-7-12 0,0 0-3 0,0 0 0 0,0 0 0 31,0 0-70-31,0 0-15 0,0 0-2 0,-4-7-1 16,4 4-29-16,0-6-5 0,-7-1-2 0,7 1-604 0,0 0-121 0</inkml:trace>
  <inkml:trace contextRef="#ctx0" brushRef="#br5" timeOffset="122852.44">4579 5847 446 0,'0'0'9'0,"0"0"3"0,4-6 0 0,-1 3 1 0,1-3-13 0,3-1 0 16,-7 1 0-16,3 0 0 0,4 0 44 0,-3-1 7 31,-1 4 1-31,1 0 0 0,-1-3 99 0,-3 6 20 0,4-3 4 0,-4 3 1 16,0 0 49-16,0 0 11 0,0-7 1 0,0 7 1 15,0 0-74-15,0 0-14 16,-4-6-3-16,4 3-1 0,-3 3-14 0,3 0-4 0,-7-3 0 0,3 3 0 0,4 3-72 0,-7-3-14 15,4 3-3-15,-4 3-1 0,0 1-4 0,3-1-1 0,1 0 0 0,3 0 0 16,-4 4-10-16,-3 2-3 16,3-2 0-16,4 5 0 0,-7 1-2 0,0 0-1 15,4 3 0-15,-1-4 0 0,4 4 3 16,-3-3 0-16,3-1 0 0,3 1 0 16,-3 3-20-16,0-6 0 0,4 2 0 0,3-2 0 0,-4-4 0 15,4 1 0-15,4-4 0 0,-11-6 0 0,7 3 0 0,11 0 0 16,-8-3 0-16,-3-6 0 0,7 3 0 0,1-4 0 0,-5 1 0 0,4 0 0 15,-3 0 0-15,3-1 0 0,-7 1-11 0,7-3 11 16,-10-1 0-16,3 4 0 16,-4-3 8-16,1 2-8 0,-1-2 0 0,-3 3 0 15,4-4 0-15,-4 1 0 0,-4 3 0 0,4-4 0 16,-3 1 0-16,3 2-10 0,-4-2 10 0,1 0 0 0,3-1 0 0,-7 1 0 16,3-4 0-16,-3 4 0 15,4-1 0-15,-5 1 0 0,5 0 0 0,-1-4 0 16,-3 4 0-16,4 2 0 0,-4 1 0 0,0 0 0 0,0 3 0 0,3 0 0 15,-3 3-12-15,4 0 4 0,3 3 0 0,-7 3 0 32,3 0-67-32,4 1-13 0,-4 2-2 0,4 0-1 0,4 1-112 0,0-1-22 0,3 1-5 0,-7-10-958 15</inkml:trace>
  <inkml:trace contextRef="#ctx0" brushRef="#br5" timeOffset="123268.18">4921 5788 1497 0,'0'0'32'0,"0"0"8"0,0 0 0 0,0-7 4 0,4 1-36 0,-4 6-8 0,0-3 0 0,0 3 0 0,7-6 91 0,-7 6 16 0,0 0 3 0,0 0 1 31,0 0-24-31,0 0-5 0,0 0-1 0,0 0 0 0,0 0 38 16,0 0 7-16,0 0 2 0,0 0 0 15,-4 6 0-15,4 3 0 0,-3 1 0 0,3 2 0 16,-4 1-52-16,4 0-9 0,-7 2-3 0,4 4 0 0,3-3 0 0,0-1 0 0,-7 1 0 0,7 0 0 15,7-4-51-15,-7 1-13 0,0-1 0 0,3-2 0 16,4 2 0-16,-3-2 0 0,6-1 0 0,1-3 0 16,-8-2 0-16,8-1 0 0,0-3 0 0,3 0 0 15,-4 0 0-15,4-3 0 0,4-1 0 0,-4-2 0 16,-3 0 0-16,3-4 0 0,0 4 0 0,0 0 0 16,0-7 0-16,-7 4 0 0,4-4 0 0,-1 4 0 15,1-4 0-15,-4 4 0 16,-3 0 0-16,3-1 0 0,-7-2 0 0,3 2 0 0,-6-2 0 0,3 2 0 15,-7 4 15-15,3-3 0 0,-6-1 0 16,-1 1 0-16,0 3-7 0,1-4-8 16,-4 4 11-16,3 0-11 0,-3-4-10 0,3 4-9 15,-3 3-1-15,4 0-1 0,-1-4 21 0,-3 4 0 0,3 3 0 16,1-3 0-16,3 3 0 0,0 3 0 0,3 0 0 0,4-3 0 16,0 7-209-16,0-1-38 0,4 10-7 15,-1-4-2-15</inkml:trace>
  <inkml:trace contextRef="#ctx0" brushRef="#br5" timeOffset="126800.56">10763 6926 1310 0,'0'0'28'0,"0"0"7"0,0 0 1 0,0 0 1 0,0 0-29 0,0 0-8 16,0 0 0-16,0 0 0 16,0 0 91-16,0 0 17 0,-3-3 3 0,3-3 1 0,0 6-36 0,0 0-6 15,0 0-2-15,0 0 0 0,0 0 0 0,0-7-1 16,0 7 0-16,0-3 0 16,0 3-12-16,0 0-3 0,3-6 0 0,-3 6 0 15,4-6-4-15,-4 6 0 0,7-4-1 0,0 1 0 0,0 3 1 0,0-3 0 0,-7 3 0 0,7 3 0 16,0-3-4-16,0 3-1 15,0 1 0-15,0 2 0 0,0 0-6 0,-3 0-1 16,-4 4 0-16,3 2 0 0,1-2-4 0,-4 2 0 0,0 1-1 0,0 3 0 16,0-4-10-16,0 4-1 0,-4-4-1 0,1 4 0 15,-1-3-5-15,4 2-1 16,-3-2 0-16,-1-1 0 0,1 1-3 0,3-4-1 0,-4-3 0 0,1 1 0 16,3-7-9-16,0 6 12 0,0 0-12 0,0-6 12 15,0 0-12-15,0 0 0 16,0 0 9-16,7 3-9 0,-4-3 0 0,4-3 9 15,0 3-9-15,4-3 0 0,-4 0 9 0,4 0-9 0,-4 0 0 0,3 0 9 16,1-1-9-16,-4 4 0 0,3-3 0 0,1 0 0 16,-4 3 0-16,0-3 8 0,4 3-8 0,-8 0 0 15,4 0 0-15,0 0 0 0,0 3 0 0,1-3 0 16,-1 0-26-16,-4 3-4 0,4-3-1 16,-3 0 0-16,-4 0-39 0,7-3-8 0,0 3-2 15,0 0 0 1,-4-3-100-16,4 3-21 0,-3-3-4 0,3 0-1 0,-3-3-3 0,-1-4-1 0,1-6 0 15,-4 4 0-15</inkml:trace>
  <inkml:trace contextRef="#ctx0" brushRef="#br5" timeOffset="127113.19">11081 6829 2188 0,'0'0'48'0,"0"0"11"0,0 0 1 0,0 0 1 0,-4 0-49 0,4 0-12 0,0 0 0 0,0 0 0 0,0 0 105 15,0 0 19-15,-3 0 3 0,3 0 1 0,0 0-52 0,-4 3-9 16,4 3-3-16,0 0 0 0,-3 4-10 0,3-1-2 0,0 7-1 0,0 0 0 31,0 2 1-31,0 1 0 0,0 3 0 0,0 3 0 0,0 0-12 0,0 0-3 0,0 1 0 16,0-1 0-16,0 0 12 0,-4 0 3 0,4 3 0 0,0-6 0 16,-3 3-42-16,3-6-10 0,0-7 0 15,0 4 0-15,0 0 0 16,0-7 0-16,3 1 0 0,-3-4 0 0,0 0 0 0,0-6-16 0,0 0 4 0,0 0 1 15,0-9 11-15,0 2 16 0,4 1-4 16,-4-3-1-16,0-1-102 16,3-2-20-16,-3 2-4 0,0-2-1 0,4-1-70 0,-1 1-14 0,1-1-4 0</inkml:trace>
  <inkml:trace contextRef="#ctx0" brushRef="#br5" timeOffset="127479.67">11324 6907 2120 0,'0'0'47'0,"0"0"9"0,0 0 3 0,0 0 0 16,0 0-47-16,0 0-12 0,0 0 0 0,-7 6 0 0,4 1 117 0,-1 2 22 16,-3 7 4-16,3-1 1 0,1 4-62 0,-1 0-12 0,1 3-2 0,-4 0-1 15,7 0-5 1,-4 3-1-16,1 0 0 0,3-3 0 0,-4 0-7 0,4 0-2 0,4-6 0 0,-1 2 0 15,1-5-29-15,-1 0-7 0,4-1 0 0,0-3-1 16,4-5 3-16,0-1 1 0,-1 0 0 0,4-3 0 16,0-6-19-16,1-1 0 0,2 1 0 0,-3-3 0 15,4-4 0-15,0 4 0 0,-4-4 8 16,0 1-8-16,0-1-13 16,-3 1-7-16,-1-4 0 0,1 3-1 0,-8 1 43 0,1 2 9 15,-8 1 1-15,-3 0 1 0,0-1-3 0,-3 1-1 0,-5-1 0 0,1 1 0 16,-3 0-9-16,-1 2-3 0,0 1 0 0,-3 3 0 0,0 0-17 0,3 0 0 15,-3 3 0-15,4 3 0 16,2 0-57 0,1 0-19-16,7 0-3 0,7-3-1 15,0 3-157-15,4 0-32 0</inkml:trace>
  <inkml:trace contextRef="#ctx0" brushRef="#br0" timeOffset="182744.23">1859 11416 2188 0,'0'0'48'0,"0"0"11"0,0 0 1 0,0 0 1 0,0 0-49 0,0 0-12 0,0 0 0 0,0 0 0 16,0 0 105-16,0 0 19 0,0 0 3 16,0 0 1-1,0-3-52-15,0 3-9 0,-7-6-3 0,7-1 0 0,0 4-51 0,7-3-13 16,-7 0 0-16,0-1 0 15,4 1 54-15,3 0 8 0,-4 0 2 0,1-1 0 16,3 4-52-16,3-3-12 0,1 3 0 0,-4 3 0 0,4 0 0 0,6 3 0 0,-3 0 0 0,8 3 0 31,2 1 54-31,-10-1 8 0,8 0 2 0,-1 4 0 0,3 2-25 0,-9 4-5 16,6 3-1-16,-7 3 0 0,0-1-7 0,4 11-2 16,-8 2 0-16,-3 1 0 0,0-1-13 15,-7 1-3-15,0-1-8 0,0 1 12 0,-7-4 8 0,0-3 2 16,-3 1 0-16,-1-4 0 0,-3 0-12 0,-7-3-2 15,0 0-8-15,-1-4 12 0,-2 1-12 0,-1-3 8 0,-7 0-8 0,4-7 8 32,3-3-8-32,4-3 0 0,-4-6 0 0,4 0 0 15,-3-3-26-15,9-4-5 0,-2 1-1 0,3-3 0 0,3 2 48 0,-3 1 10 0,7-1 2 0,3 1 0 16,4-4-28-16,0 4 0 16,4-4 0-16,3 1 0 0,-3 2 0 0,6-2 0 0,1-1-8 15,-1 1 8-15,4 2 0 0,1 1 0 0,2 3-9 0,1-1 9 16,-1 1-20-16,-2 3-1 0,6 0 0 0,-11 0 0 15,4 6 34-15,1 0 7 0,-5 0 2 0,1 0 0 16,3 4-22-16,-4-4 0 0,1 3 0 16,0 0 0-16,-1-3-16 0,-6 4-4 0,6-4 0 0,1 0-1 15,-1-3-86-15,1 3-17 0,0-3-3 0,-4-3-1 16,3 0-153-16,-3 0-31 16,7-7-7-16,-3 4-1 0</inkml:trace>
  <inkml:trace contextRef="#ctx0" brushRef="#br0" timeOffset="182944.96">2268 11811 2757 0,'4'13'60'0,"-4"-13"13"0,7 6 3 0,-7 0 2 0,0 4-62 0,0-4-16 0,0 3 0 0,3-2 0 16,-3-7 131-16,0 6 23 0,8 0 5 0,-8 0 1 0,0-6-76 0,0 7-14 0,3-4-3 0,-3-3-1 15,0 0-42-15,4 6-9 0,-4-6-2 0,0 0 0 32,0 0-5-32,0 0-8 0,0 0 11 0,0 0-11 15,0 0 0-15,7-6 0 0,-7-1 0 0,0 1 0 0,0 0-46 0,0 0-10 0,0-4-1 0,0 4-1 31,0 0-126-31,0 6-24 0,0-10-6 0,0 10-1 0</inkml:trace>
  <inkml:trace contextRef="#ctx0" brushRef="#br0" timeOffset="183853.62">3104 11623 1692 0,'0'0'37'0,"0"-6"8"0,0-4 2 0,0 4 0 0,0-3-38 0,0-1-9 15,0-2 0-15,0 2 0 0,0 4 135 0,0 3 25 0,0-3 4 0,0 6 2 16,0 0-18-16,0 0-4 0,0 0-1 0,0 0 0 0,0 0-36 0,0 3-7 16,-7 0-2-16,4 3 0 15,-4 0-34-15,3 7-8 0,4-1 0 0,0 7-1 16,-7 0-23-16,7 6-5 0,0 0-1 0,0-3 0 0,7 3-9 0,-3-3-1 31,3 3-1-31,-4-3 0 0,4-3 3 0,1-6 1 0,2 2 0 0,-3-2 0 16,4-4-19-16,3 1 0 0,-4-4 0 0,5-3 0 15,6 0 0-15,0-6 0 0,-3 0 0 0,6-6 0 16,-3-4-8-16,-3-3-6 0,7 1-1 0,-8-7 0 16,5 0 15-16,-1-3 0 0,-7 0 0 0,3 3 0 15,-2 0 0-15,-5 3 0 0,1 3 0 16,-4 4 0-16,0-1 0 0,-4 7 0 0,4 0-10 0,-7 6 10 16,0 0 0-16,0 0 0 0,0 0-9 0,0 6 9 15,-7 3 0-15,7 1 0 0,0-1 0 0,-3 4 0 0,3-1 0 16,0 1 0-16,0-1 0 0,-7 1 0 0,7 2 0 0,7-5 0 15,-7 2 0-15,0-2 0 0,3-1 0 0,4 1 0 0,-7-1 0 16,4 0 0-16,3-2 15 0,-3-1 3 0,-1 0 1 0,4-3 0 16,-3 4-31-16,3-4-7 15,-7-3-1-15,0 0 0 0,3 6 20 0,4-3 0 16,-7 3 0-16,4 4 0 0,-1-4 0 0,1 4 0 0,-1 2 0 0,1 1 0 16,-4-1 0-16,7 1 0 0,-7 2 0 0,3 1 0 15,5 0 0-15,-8 3 0 0,3-4 0 0,4 1 0 0,-7-7 0 0,4 4 0 16,-1-4-8-16,4 1 8 15,-3-1 0-15,3-3-8 0,-7-6 8 0,0 0 0 16,0 0-30-16,0 0 1 0,0 0 0 0,0 0 0 31,0 0-89-31,3-9-18 0,4 6-3 0,-7-7-1221 0</inkml:trace>
  <inkml:trace contextRef="#ctx0" brushRef="#br0" timeOffset="184427.23">3747 11805 2188 0,'0'0'48'16,"3"6"11"-16,-3 0 1 0,7 1 1 0,-7 2-49 0,7 0-12 0,0 4 0 0,4 3 0 0,-8-1 129 0,8 4 23 0,-1 3 5 0,1 3 1 15,0 3-48 1,-1 1-10-16,1 2-1 0,3 7-1 0,-11-4-27 0,8 1-6 16,-4-1-1-16,0 1 0 0,0-7-14 0,4-3-3 0,-11 0-1 0,3-3 0 15,4 0-25-15,-7-3-5 0,4-1 0 0,-4-5-1 16,0-4-7-16,0 1-8 15,0-10 11-15,0 0-11 0,0 0 8 0,-4-6-8 0,-3-4 0 16,4-2 0-16,-8-4 0 0,-3-3 0 16,4-6 0-16,-8-6 0 0,4-7 0 0,0 0 0 0,-4-2 0 15,0-4 0-15,8 0 0 0,-8 6 0 0,4 1 0 0,3 2 0 0,1 7 0 0,3 0 0 16,0-1 0-16,3 4-9 16,4 0 9-16,0 0 0 0,0 0 0 0,4 3 0 15,3-3 0-15,0 6 0 0,3 0 0 0,1 4 0 0,3-1 0 0,4 0 0 0,3 4 0 16,4 3 0-16,-1-4 0 0,1 7 0 15,0-4 0-15,-4 7 0 0,0 0 0 0,-3 3 0 16,-1 3 0-16,-3 7 0 0,-3-1 0 0,0 7 0 16,-8-1 0-16,4 7 0 15,-7 0 0-15,0 3 0 0,0 0 0 0,-10 0 0 0,-1-3 0 0,0 0 0 0,-3 0 0 16,0-3 0-16,-3-3 0 0,2-4 0 0,-9 1 0 0,3-4 0 31,7-2 0-31,-4-1 0 0,4-3 0 0,0-3 0 16,7-3-156-16,3-3-28 0,4-1-7 0,0 1-1204 0</inkml:trace>
  <inkml:trace contextRef="#ctx0" brushRef="#br0" timeOffset="186031.03">4307 11469 2188 0,'0'0'48'0,"0"0"11"0,0 0 1 0,0 0 1 0,0 0-49 0,0 0-12 15,0 0 0-15,0 0 0 0,0 0 104 0,4 3 19 16,3 1 3-16,4 2 1 0,-8 3-50 0,8 1-9 0,-4 2-3 0,0 4 0 31,3-4 51-31,-3 4 9 0,4 3 3 0,-4 0 0 0,4-4-52 0,-1 7-9 16,-3-3-3-16,4 0 0 0,-4 0-51 0,4-4-13 16,-4 1 0-16,0 0 0 15,0-4 0-15,-4 1 0 0,4-4 0 0,-3 1 0 16,-4-4 0-16,7 0 0 0,-7-6 0 0,0 0 0 0,0 0 0 15,0 0 0-15,0 0 0 0,0-9 0 0,-7-1 0 0,7 1 0 16,-4-3 0-16,-6-1 0 0,3 0 0 0,0 4 0 0,-4-4 0 16,-3 4 0-16,3 3 0 15,-6 6 0-15,3 0 0 0,3 9 0 0,-3 1 0 0,-4 5 0 0,4 4 0 0,4 3 0 32,-5 3 0-32,5 0 0 0,6-3 0 0,-6 3 0 15,3-3 0-15,3 0 0 0,1 0 0 0,3-3 0 0,3 0 0 0,1-7 0 0,3 1 0 0,3-1 0 16,-6-5 0-16,6-1 0 0,5-3 0 15,2-3 0-15,-6 0 0 0,6 0 0 0,-2-6 0 0,2-1 0 16,-3-2 0-16,4 0 0 0,0-1 0 0,-1 1 0 31,-3-4-48-31,4 4-13 0,0-4-3 0,-4 4 0 16,0-4-51-16,3-2-10 0,-2-4-3 0,-1 3 0 0,3-3-102 0,-6 1-21 0,3-4-4 0,0 3-1 16,-3 0 103-16,3-3 20 0,-7 3 4 15,3 4 1-15,-6-1 153 0,-1 7 31 0,-3-4 7 0,4 7 1 16,-4-1 153-16,-4 4 31 0,1 6 7 0,-1 1 1 15,-6 5-103-15,3 4-20 0,0 2-4 0,-11 26-1 16,8-7-102-16,6-18-26 0,-3 3 0 0,3 0 0 16,-3 0 108-16,4 3 16 0,-1-4 3 0,4 1 1 0,-7 0-103 0,7-3-25 0,0-1 0 0,0-2 0 15,7-1 0-15,-7-2 0 16,0-4 0-16,4 0 0 0,-4-6 0 0,0 0 0 16,0 0 0-16,14-6 0 15,-3 0 16-15,-1-4-1 0,1-2-1 0,3-1 0 0,-7-2-14 0,3-1 0 16,-3 0 0-16,4-3 0 0,-4 4-14 0,4-4 4 0,-8 3 1 15,4 4 0 1,-3-1 9-16,-1 4 0 0,1-1 0 0,-1 4-8 16,-3 6 8-16,0 0-8 0,0 0 8 0,0 0-8 0,11 6 8 0,-7 1 14 0,3 2-3 15,-4 0-1 1,4 4 2-16,0-4 1 0,0 4 0 0,4 3 0 16,-8-7-3-16,4 0-1 0,8 4 0 0,-5-4 0 0,-6 4-9 0,6-4 0 0,1 1 0 0,-1-1 0 15,1 1 0-15,0-4 0 0,3 0-9 0,-4-3 9 16,-10-3-75-16,0 0-8 0,11 0-1 0,3-6-1 15,-3-3-87-15,-1-4-18 0,-3 1-3 0,4-4-1 32,-4-3 2-32,-4 0 0 0,4-3 0 15,0-3 0-15,1 3 51 0,-5-6 10 0,4 3 3 0,-3-3 0 16,3-4 51-16,-4 7 10 0,4-3 3 0,-3 0 0 0,6 0 102 0,-10 6 21 0,4 0 4 0,3 6 1 16,-4 3 87-16,1 4 17 0,3 3 4 0,-3 0 1 0,-4 6-32 15,0 0-6-15,0 0-2 0,0 0 0 0,0 0-9 0,10 6-1 31,-3 3-1-31,0 4 0 0,0 6-26 0,0-1-6 0,0 7-1 0,1 4 0 16,2 2-24-16,-6 0-5 0,6 1 0 0,1 2-1 0,-1-6-47 0,-6-2-12 16,6 2 0-16,-2-6 0 15,-1 0 0-15,3-4 0 0,-3 1 0 0,0 0 0 16,0-3 0-16,-3-4 0 0,3 1 0 0,-4-4 0 16,5-2 0-16,-5-4 0 0,-3-3 0 0,0 0 0 0,0-7 0 0,0 1 0 15,0-3 0-15,0-4 0 0,-3 1 0 0,-5-1 0 16,5 1 0-16,-8-4 0 0,4-3-100 15,0 3-23-15,-3 1-4 0,3-1-1 16,0 3 52-16,-1 1 9 16,1 3 3-16,0 2 0 0,0 1 51 0,4 3 13 0,-11 3 0 0,7 0 0 0,-4 3 0 0,8 0 0 0,-12 3 0 0,8 4 0 31,0-1 0-31,4 1 0 0,-8-1 0 0,8 0 0 0,3 1 48 0,-4 2 13 16,4-5 3-16,0 2 0 0,4-3 0 0,-1 4 0 0,4-4 0 0,-3 3 0 15,3-2-52-15,0-1-12 16,3 0 0-16,1 1 0 0,0-4 41 0,-1 0 6 15,-10-3 1-15,21 0 0 0,-7-3-26 0,8 0-5 0,-8-1-1 0,7-2 0 16,-7 0-16-16,7-4 0 0,-3 1 0 0,3 0 0 16,0-4 0-16,0 1 0 0,1-4 0 0,2 0 0 15,-6 0 0-15,-1-2 0 0,-2-1 0 0,6 0 0 0,-11-3 0 16,-3 6 0-16,0-2 0 0,4 2 0 16,-11 0 0-16,4 7 0 15,-4-1 0-15,-4 4 0 0,4 3 0 0,-11 6 0 0,8 0 0 0,-4 4 0 16,-4 5 0-16,1 4 0 0,-1 3 0 0,1 3 0 15,-5 0 0-15,5 3 0 0,-1-3 0 0,4-1 0 16,0 1 0-16,4-3 0 0,-4 0 0 0,7 0 0 0,0 0 0 16,7-4 0-16,-4 1 0 0,8 0 0 0,-1-4 0 0,1 1 0 15,3-4 0-15,0 1 0 0,4-4 29 16,-1 0 3-16,5-3 0 0,-1-3 0 16,3-3-52-16,-2 0-9 0,2 0-3 0,-3-3 0 0,-3-4 51 0,0 1 9 0,-4-1 3 0,0 1 0 15,-3 0-31 1,-1-1 8-16,-6 1-8 0,3 3 4 0,-4-1-16 15,1 1-3-15,-4 0 0 0,0-1 0 0,-4 1-173 16,1 3-36-16</inkml:trace>
  <inkml:trace contextRef="#ctx0" brushRef="#br0" timeOffset="186605.38">6657 11413 2178 0,'0'0'48'0,"0"0"9"0,0 0 3 0,0 0 1 0,0 0-49 0,0 0-12 15,-7-3 0-15,3 3 0 0,-3 0 138 0,4 0 25 16,-4 3 5-16,3-3 0 0,1 0-48 0,-8 3-9 0,4 0-3 0,0 3 0 31,-4 1-23-31,1-1-5 0,-1 0 0 0,1 4-1 16,-4 2-30-16,-1 4-5 0,1 0-2 0,0 2 0 0,0 1-19 0,3 6-4 15,1 0-1-15,-1 7 0 0,8-1-18 0,-1 0 8 0,1 4-8 16,6-4 9-16,4 1-9 16,4-7 0-16,-1 0 0 0,8-3 0 0,0-3 0 0,3-7 0 15,0 1 0-15,7-7 0 0,-3 0-28 0,3 0-3 0,4-6 0 0,3-3 0 16,4 0 31-16,-4-3 0 15,4-4 0-15,3 1 0 0,-6 0 20 0,-4-4 9 16,-4 4 3-16,0-1 0 0,-3-2-32 16,-8-1 0-16,4 1 0 0,-6-4 0 15,-5-3 0-15,1 0 0 0,-8-3 0 0,1-6 0 0,-4 3 0 0,-4-3 0 16,1 0 0-16,-8-4 0 0,-3 4 0 0,-4 3 0 0,-3 0 0 0,-3 3 0 16,-1-3 0-16,-3 6 0 0,3 0 0 0,-3 0 0 15,3 4-22-15,0 2-7 0,1 1-2 0,-1 5 0 0,4 4 31 0,0 0 0 16,6 3 0-16,-2 3 0 15,6 4 0-15,1-1 0 0,3 3 0 16,3 1 0-16,4 2-148 0,-3 1-24 0,6 2-5 0,-3 1-1232 16</inkml:trace>
  <inkml:trace contextRef="#ctx0" brushRef="#br0" timeOffset="186855.72">6826 11783 2862 0,'0'0'63'0,"0"0"13"0,0 0 2 0,0 0 2 0,0 0-64 0,0 0-16 15,0 0 0-15,0 0 0 0,7-3 110 0,0 3 18 0,7 0 4 0,-6-3 1 16,6 3-75 0,0 0-15-16,3 0-3 0,1 3-1 15,3 0 1-15,-3 0 0 0,3 3 0 0,-3 1 0 0,-1 2-40 0,-3 0-16 16,4 1 0-16,-4-1 1 0,-3 1 15 0,-1 2 0 0,1 1 0 15,-1-4 0-15,-2 4 22 0,2-4 7 0,-6 0 2 0,3 1 0 16,-4-4-31-16,1-3 0 0,-4-3 0 0,0 0 0 31,0 0-126-31,7 0-25 0,-7 0-5 0,7-3-838 0,-4 0-168 16</inkml:trace>
  <inkml:trace contextRef="#ctx0" brushRef="#br0" timeOffset="187240.36">7521 11626 2991 0,'0'0'66'0,"0"6"14"0,-3 4 2 0,-1-1 2 0,1-3-68 0,3 1-16 15,0-1 0-15,3 0 0 0,4 1 81 0,0-4 13 0,0-3 2 0,7 0 1 16,1-3-26-16,-1-1-6 0,3 1-1 16,4-3 0-16,1 0-51 0,-1-1-13 0,0 1 0 15,0 0 0-15,0 3 0 0,0 0 0 16,1 3 0-16,-1 0 0 0,-4 3-13 0,5 0-6 15,-8 3-1-15,3 0 0 0,1 4-88 0,0-4-19 0,-4 4-3 16,0-4-1294-16</inkml:trace>
  <inkml:trace contextRef="#ctx0" brushRef="#br0" timeOffset="187702.88">8484 11861 2649 0,'0'0'58'0,"0"0"12"0,4 7 2 0,-1-4 4 0,4 0-61 0,0 0-15 0,-3 0 0 0,3 0 0 0,0 0 156 15,-7-3 29-15,0 0 6 0,4 3 1 0,-4-3-103 0,0 0-20 0,0 0-4 0,0 0-1 32,0 0-39-32,0 0-8 0,0 0-1 0,0 0-1 0,0 0 1 0,3-6 1 15,-6-3 0-15,3-1 0 16,-7-8-39-16,3-1-8 0,-7-9-2 0,1-4 0 0,-1-5 51 16,-3-4 9-16,0 3 3 0,0-6 0 0,0 7-31 0,0-4 0 15,-4 3 0-15,4-2 0 16,-4-1 0-16,4 6 0 0,4-2 0 0,-4 2 0 31,7 7-19-31,-1 0-9 0,1 9-3 0,4-3 0 0,-1 6 50 0,1 4 9 0,6-1 3 16,1 4 0-16,-1-1-31 0,4 4 8 0,1 0-8 0,2 3 4 0,1 3-4 0,3-3 0 15,3 3 0-15,1 0 0 0,3 0 0 0,0 0 0 16,4-4 0-16,3 4 0 0,1-3-26 0,2 3-5 0,-2 0-1 16,-1 3 0-16,0 4 52 0,-3-1 9 15,-4 0 3-15,-4 4 0 0,1-1-24 0,-7 0-8 0,-1 4 0 0,-3 0 0 16,-3-1-14-16,-4 4-2 0,0-1-1 0,-4 1 0 31,-6-3-89-31,-1 2-18 0,-3 1-3 0,-4-3-870 0,-3-1-175 0</inkml:trace>
  <inkml:trace contextRef="#ctx0" brushRef="#br0" timeOffset="188368.03">8336 11764 2941 0,'0'0'64'0,"0"0"14"0,0 0 2 0,11 3 4 0,-4-3-68 0,7 3-16 15,-4-3 0-15,5 3 0 0,-1-3 94 0,3 0 15 0,-3 0 3 0,8 0 1 16,-5 0-57-16,4-3-11 0,1 0-2 0,-1 0-1 16,0-3-25-16,0-4-5 0,0 1 0 0,4-4-1 15,0 1-11-15,-1-4 0 0,1 1 9 16,-4-1-9-16,-3 0 0 0,3 1 0 16,-7-4 0-16,4 6 0 0,-4 1 0 0,-4 2 0 15,1 1 0-15,-11 9-8 0,0 0 8 0,0 0 0 0,0 0 0 0,4 3 0 16,-1 0 0-16,-3 6 14 0,0 4-3 0,-3 6-1 15,-4 3 4-15,3 0 1 0,0 3 0 0,1 3 0 16,-1-3-6-16,1 0-1 0,-1-3 0 16,4 3 0-16,0-6 0 0,0-3 0 15,4 3 0-15,3-7 0 16,-4 1-8-16,5-1 0 0,2-2 0 0,-3-4 7 0,4 0-7 0,3-3 0 16,-4 0 0-16,5-6 0 0,2 0 0 0,1 0 0 0,-1-3 0 0,1-4 0 0,0 1 0 15,-1-4 0-15,-6-2 0 0,3-1 0 16,0-3 0-16,-3-3 0 0,-1 0 0 0,4 0 0 15,-6 4 0-15,2-1 0 0,-3 3 0 0,-3 0 0 16,3 4 0-16,-4 6 0 0,-3-1 0 0,4 4 0 16,-4 3 0-16,0 6 0 0,0 1 0 0,-4 5 0 31,4 4-26-31,0 3-5 0,0 0-1 0,0 2 0 0,4-2 52 0,-4 0 9 0,3-3 3 0,1-1 0 16,-1-2-32-16,4 0 0 0,0-1 0 0,1-6 0 0,-1 4 0 0,0-7 0 15,-7-3 0 1,0 0 8-16,14 3-8 0,-14-3 0 0,14 0 0 0,-14 0 0 15,14-6 0-15,0-4 0 0,-3 1 0 0,-4 0 0 16,3-7 0-16,-3 0 0 0,0-6 0 0,0 0 0 16,1 3 0-16,-1-2 0 15,0-1 0-15,0 3 0 0,0 3 0 0,-4 0 0 0,4 4 0 0,-3-1 0 16,3 4-28-16,-4 3-3 0,-3 6 0 0,0 0 0 16,0 0 31-16,15 3 0 15,-5 3 0-15,1 3 0 0,-1 4 0 0,1 3 0 0,-1-1 0 0,1 7 0 16,0-3 0-16,-4 3 0 0,0-3 0 0,0 3 0 0,-4-3 0 0,4-4 0 0,-7 1 0 0,4-3 0 31,-4-1 0-31,0-3 0 0,3-2 0 0,-3-4 0 0,0-3 0 0,0 0 0 16,4-3 0-16,0-4 0 0,-1 1-108 0,1-3-16 0,3-4-4 15,0-2 0 1,0-1-173-16,3-3-35 0</inkml:trace>
  <inkml:trace contextRef="#ctx0" brushRef="#br0" timeOffset="188668.67">9733 11560 2419 0,'0'0'53'0,"4"-6"11"0,-1 3 3 0,1-3 1 0,-4 6-55 0,0 0-13 0,0 0 0 0,0 0 0 0,0 0 156 0,0 9 29 16,0 0 6-16,-4 7 1 16,-3-3-76-16,4 5-14 0,-8 1-3 0,4 6-1 15,-4 0-54-15,1 0-12 0,-1 4-1 0,4-1-1 0,-3-3-30 0,3-3 0 16,-1-3 0-16,5 0 0 0,3-1 31 0,0-2 0 16,3 0 0-16,5-4 0 0,-1-2-31 0,3-1 8 15,1-3-8-15,3 1 4 16,0-4-30-16,4-3-5 0,-1-3-1 15,1 0 0-15,3-1 32 0,0-2 0 0,4-3 0 0,-4-1 0 0,0 1 0 0,0-1 0 16,-3 1 0-16,0 0 0 0,-4-1 0 0,0 4 0 16,0 0 0-16,-3-1 0 31,-4 1-207-31,0 3-35 0,0 0-7 0</inkml:trace>
  <inkml:trace contextRef="#ctx0" brushRef="#br0" timeOffset="189048.65">10202 11579 2426 0,'0'0'53'0,"0"0"11"0,0 0 3 0,0 0 1 0,0 0-54 0,0 0-14 0,0-6 0 0,0 0 0 16,0-1 104-16,4 1 17 0,-1 3 4 0,4 0 1 0,1 3-50 0,-1-3-9 16,0 3-3-16,0 0 0 0,-4 3 0 0,4 0 0 15,-3 3 0-15,3 7 0 16,0-4 19-16,-4 4 3 0,4 5 1 0,-3 1 0 0,3 3-63 0,0 3-12 15,-3 0-2-15,3 4-1 0,0-4-6 0,0 0-3 32,-4-3 0-32,4 0 0 0,-3-4 0 0,3-2 0 0,-3 0 0 0,-1-4 0 15,1-2 0-15,-1-1 0 0,1-3 0 0,-4-6 0 0,0 0 0 0,0 0 0 0,0 0 0 0,0 0 0 32,-4-3-77-32,-3-3-15 0,0 0-4 0,-4-4-938 15,1-2-188-15</inkml:trace>
  <inkml:trace contextRef="#ctx0" brushRef="#br0" timeOffset="189369.41">10128 11805 2880 0,'0'0'128'0,"0"0"25"0,7 0-122 0,0-3-31 0,0 3 0 0,4 0 0 16,0 0 114-16,3 0 17 0,0 0 3 0,3 0 1 15,1-3-63-15,3-1-12 0,4 1-2 0,0-3-1 0,3-3-57 0,0-1 0 16,4-2 0-16,3 2 0 15,-3-2 0-15,-4 5 0 0,0 1 0 0,1 3 12 16,-8 0-46-16,3 6-9 0,-2 0-1 0,-5 3-1 31,1 4-63-31,-4-1-13 0,-3 4-3 0,-1-1 0 16,1 1-21-16,-4 3-5 0,-4-4-1 0,4 4 0 0,-7-4 121 0,4-2 30 0,-4 2 0 0,0 1 0 0,0-4 25 0,-4 4 11 0,4-7 3 16,4 3 0-1,-4-2 57-15,0-1 12 0,0-6 3 0,0 0 0 0,0 0-4 0,7 0-1 16,0 0 0-16,0-3 0 0,0-3-34 0,0-1-6 15,-3-2-2-15,3-1 0 0,-4 1-37 0,1 0-8 16,-1-7-2-16,1 0 0 0,-1-3-17 0,-3 4 8 16,0-4-8-16,-3 0 0 15,-4-3-52-15,0 3-18 0,0-3-3 0,-4 4-1 16,1 2-205-16</inkml:trace>
  <inkml:trace contextRef="#ctx0" brushRef="#br0" timeOffset="189558.9">10647 11476 2998 0,'0'0'66'0,"0"0"14"0,0 0 2 0,0 0 2 0,-7 0-67 0,7 0-17 16,0 0 0-16,0 0 0 0,0 0 74 0,0 6 11 0,0 3 3 0,3 1 0 31,1-1-72-31,-1 4-16 0,4-1 0 0,4 1 0 16,-4-1-148-1,4 1-28-15,-1-4-6 0,4 1-1106 0</inkml:trace>
  <inkml:trace contextRef="#ctx0" brushRef="#br0" timeOffset="189817.54">10961 11570 2572 0,'0'0'73'0,"0"0"15"0,0 0-70 0,0 0-18 0,0 9 0 0,0 0 0 0,-4 4 171 0,4 3 30 16,-3-1 7-16,-1 4 0 0,1 3-111 0,3-3-22 15,-4 9-5-15,4 0-1 0,4-3-27 0,-1-6-6 16,1 3 0-16,3-6-1 16,0 0-11-16,0-1-3 0,4-2 0 0,-1-4 0 15,1-3-21-15,6 4 0 0,-3-4 0 0,4-3 8 0,0-3-8 0,-1-3 0 16,5 0 0-16,-5-3 0 15,4-1 0-15,-3-2 0 0,0 0 0 0,-4-1 2 0,0-2-2 0,0-1 0 16,-3 1 0-16,-4-4 0 16,0 3-26-16,-4 4-5 0,-3-4-1 0,0-2 0 15,-3 2 32-15,-4 1 0 0,-4-4 0 0,-3 3 0 0,-4 1 0 0,-3 3 0 16,0-1 0-16,-4 1 0 16,4 2 0-16,0 4 0 0,-4-3 0 0,8 6 0 0,-1-3 0 15,4 6 0-15,0-3 0 0,3 3 0 16,4 0-59-16,0 0-18 0,7-3-4 0,4 10-1 15,-1-4-39-15,8 4-8 0,-1-4-2 16,1 0 0-16,3 0-34 0,4 1-7 0,-1 2-2 0</inkml:trace>
  <inkml:trace contextRef="#ctx0" brushRef="#br0" timeOffset="190095.06">11338 11886 2667 0,'7'10'118'0,"0"-4"25"31,0 3-115-31,1-5-28 0,-8-4 0 0,0 0 0 16,0 0 137-16,3-4 22 0,1-2 4 0,3-3 1 0,-4-1-76 0,1-2-16 0,-4-4-2 0,3 0-1 15,1-2-30-15,-1-4-7 0,4-3 0 0,-3 0-1 32,3 3-17-32,3-4-3 0,-2 1-1 0,6 3 0 15,-4 4-1-15,4 2 0 0,0-3 0 0,1 7 0 0,2 2-6 0,4 4-3 0,1 3 0 0,-1 3 0 16,3 3 0-16,-2 6 0 16,-5 1 0-16,4 9 0 15,-3 3 0-15,0 3 0 0,-4 6 0 0,0 3 0 16,-4-2-26-16,-2 2-5 0,2 4-1 0,-6-4 0 0,-1-2 52 0,-3-1 9 0,-3 0 3 15,3-5 0 1,-4-1-52-16,1-7-9 0,-1-5-3 0,-3 0 0 16,3-7 32-16,-3-6 0 0,4 0 0 0,-1-6 0 0,1-4-160 0,3-2-25 0</inkml:trace>
  <inkml:trace contextRef="#ctx0" brushRef="#br0" timeOffset="196324.81">1453 14724 2210 0,'0'0'63'0,"0"0"13"16,-7-6-61-16,7-1-15 0,0-2 0 0,0 3 0 31,-3-1 122-31,3 1 22 0,0 0 4 0,0 3 0 0,0-3-71 0,0-1-14 0,0 1-3 0,0 0-1 15,0 3 48-15,0 3 9 0,-4-7 3 0,-3 4 0 16,4 0-37-16,-4 0-7 0,3 3-2 0,-3-3 0 16,4 6-43-16,-1-3-9 0,-7 3-1 0,4 3-1 0,4-3-5 0,-8 4-1 0,8-4 0 0,-4 6 0 15,-4 1-9-15,8-4-4 16,-4 0 0-16,3 0 0 0,-7 4 0 0,8 2 0 0,-8 4 0 16,1-3 0-1,-1 2-26-15,-3 4-5 0,-4 0-1 0,4 0 0 16,0 0 51-16,-3 3 9 0,-1-1 3 0,0 5 0 0,1 2-31 0,-1 0 8 0,4 0-8 0,0 0 4 15,3 4-4-15,-3-1 0 16,4 1 0-16,-1 2 0 0,4-3 0 0,3 1 0 16,4-4 0-16,-3 0 0 0,-4 4 0 15,7-1 0-15,0 0 0 0,7 1 0 0,-4-4 0 16,-3-3 0-16,11 3 0 0,0-3 0 16,3-3-26-1,0 0-5-15,7 0-1 0,0-3 0 0,4 0 52 0,-4-7 9 0,4-2 3 0,-4-1 0 0,3 4-24 0,1-4-8 16,0-3 0-16,7-3 0 0,-8-6-26 0,1-3-5 0,0 3-1 0,6-3 0 15,-6-1 52-15,7 1 9 0,-7-3 3 0,3-4 0 16,0 1-24-16,0-7-8 0,-3 3 0 0,3-6 0 16,-10 3 0-16,-1-3 0 0,1-6 0 0,0 0 0 15,-4 3-28-15,-4-3-3 16,1-1 0-16,-7-2 0 0,6-3 31 0,-10 2 0 0,0 4 0 0,0 0 0 0,0 0 0 0,0 2 0 31,-10-2 0-31,6 3 0 0,-3 6 0 0,-4-3 0 0,-3 0 0 0,4 4 0 16,-4-4 19-16,-1 0 9 0,-2 3 3 0,3 0 0 15,-7 3-31-15,6 4 8 0,-6-4-8 0,4 4 4 16,-1 2-4-16,4 4 0 0,-7 3 0 0,7 3 0 16,3-3 0-16,0 3 0 0,-3-3 0 0,4 3 0 15,-1 3 0-15,1 0 0 0,-1-3 0 0,7 3 0 16,-6 0 0-16,-1 0 0 0,8-3 0 0,-4 3 0 16,3 0-26-16,-6 1-5 15,10-1-1-15,-4 0 0 0,-3 0 12 0,3 0 3 0,4 3 0 0,0 1 0 31,0-1-94-31,0 3-18 0,4 4-4 0,3-1-827 0,-3 7-164 0</inkml:trace>
  <inkml:trace contextRef="#ctx0" brushRef="#br0" timeOffset="196743.78">1580 15408 1789 0,'0'0'39'0,"0"-4"8"0,-7-2 1 0,4 3 4 0,-4-6-42 0,3 5-10 15,4-2 0-15,0 6 0 0,0 0 128 0,-3-3 24 16,3 3 5-16,0 0 1 0,0 0-21 0,0 0-4 0,0 0-1 0,0 0 0 0,0 0-24 0,0 0-4 31,0 0-2-31,3 6 0 0,-3 1-35 0,4-1-7 16,-4 0-2-16,7 0 0 0,-4 4-19 0,4-4-4 0,4 3-1 0,0 1 0 15,-4-1-11-15,10 1-3 0,-3 2 0 0,1 1 0 0,6 2-5 0,-7 1-2 32,3 0 0-32,1-1 0 0,0 1-2 0,-4-3-1 0,0-1 0 0,7 4 0 15,-10-7-7-15,3 1-3 0,-4-1 0 0,1-3 0 16,0 4-26-16,-1-4-5 0,-6 0-1 0,3 1 0 0,-4-1 51 0,-3 0 9 0,0-6 3 0,0 0 0 31,0 0-31-31,0 0 8 0,0 0-8 0,0 6 4 0,0-6-21 0,-10 0-3 16,10 0-1-16,-4-3 0 15,-3-3-99-15,4 0-20 0,3 0-4 0,0-4-839 16,-7-2-167-16</inkml:trace>
  <inkml:trace contextRef="#ctx0" brushRef="#br0" timeOffset="197560.3">2152 15571 1339 0,'0'-7'29'0,"0"4"7"0,0-3 0 0,0-4 2 0,3 1-30 0,-3 0-8 0,0-1 0 0,0 4 0 0,0-3 139 0,0 2 26 16,0 7 6-16,-3-6 1 0,3 3 16 0,0 3 3 0,0 0 1 0,0 0 0 31,0 0-101-31,0 0-20 0,0 0-4 0,0 3-1 0,-7 3-4 16,3 1-1-16,4 2 0 0,-3 7 0 15,-4 2-20-15,3 1-4 0,-3 6-1 0,4 4 0 16,3 2-6-16,-7 3-2 0,3 4 0 0,4 0 0 0,-3-4-9 0,3 1-3 15,-7-4 0-15,3 0 0 0,4-6-2 16,0 7-1-16,-7-7 0 0,14 0 0 0,-7 0-13 0,0-3 11 16,4-3-11-16,3 0 10 0,-4-4-10 0,8-2 0 0,-1-4 9 15,-6-2-9 1,6-1 0 0,4-6 0-16,-3 0-10 0,3-6 10 0,-3-1 20 0,-1 1 12 0,-3-7 1 0,8 4 1 15,-12 0-57-15,4-4-11 0,-3 4-2 0,3-1-1 16,-7 1 25-16,3-1 12 0,-3-2-10 0,0 3 10 15,0-1-82-15,-3-2-10 0,3 2-3 0,-7 1 0 0,3-1-94 0,-3 1-19 16,4 3-4-16</inkml:trace>
  <inkml:trace contextRef="#ctx0" brushRef="#br0" timeOffset="197806.15">1954 15847 2508 0,'-7'6'71'0,"4"-3"16"15,3-3-70-15,0 0-17 0,0 0 0 0,0 0 0 16,3 6 105-16,4-3 18 0,-3 0 3 0,7 1 1 16,-1-1-51-16,1 0-9 0,3-3-3 0,7 3 0 15,-7-3-50-15,4 0-14 16,-1 0 0-16,1-3 0 0,-4 0 56 0,0 3 7 0,4-3 1 0,-4-1 0 16,-3 1-52-16,-1 0-12 0,-3 0 0 0,4 0 0 15,-1 0-54-15,-3-3-14 0,4-1-2 0,-4 4-1 16,0-6-91-16,-3 2-18 0,3 1-4 0</inkml:trace>
  <inkml:trace contextRef="#ctx0" brushRef="#br0" timeOffset="198130.29">2420 15627 2649 0,'0'0'117'16,"0"0"25"-16,0 0-114 0,0 3-28 0,0 3 0 0,-7 4 0 0,7-1 94 0,0 1 13 0,0 2 2 0,0 7 1 16,7 0-48-16,-7 0-10 0,4 3-1 0,3 0-1 15,-4-1-14-15,4-2-2 0,-3 0-1 0,6 3 0 16,-10-6-11-16,4 3-2 0,3-4-1 0,-7 1 0 31,3 0-9-31,5-4-2 0,-8-2 0 0,0-1 0 16,0-3-8-16,3 0 0 0,-3-6 0 0,0 0 0 15,0 0-97-15,0 0-12 0,0 0-3 0,0 0 0 0,0 0-131 0,-3-6-26 0</inkml:trace>
  <inkml:trace contextRef="#ctx0" brushRef="#br0" timeOffset="198310.74">2342 15887 2040 0,'8'3'86'0,"2"-3"-69"16,-6 4 146-16,3-4 29 0,-4-4 5 0,8 4 2 15,-8 0-87-15,8 0-18 0,-1 0-3 0,1 0-1 32,3 0-28-32,-3 0-6 0,3 0 0 0,-4 0-1 15,8 0-32-15,-4-3-7 0,-3 3 0 0,-1-6-1 0,4 3-52 0,-3 0-11 0,0 0-1 0,-1-1-1 31,-6-2-150-31,6 3-31 0,1 0-5 0</inkml:trace>
  <inkml:trace contextRef="#ctx0" brushRef="#br0" timeOffset="198596.16">2745 15665 2030 0,'0'0'57'0,"0"0"14"15,0 0-57-15,0 0-14 0,0 0 0 0,-7 6 0 16,7 0 156-16,-4 0 29 0,4 4 6 0,0-1 1 16,0 1-52-16,0 2-9 0,0 1-3 0,0-1 0 15,0 4-48-15,4 0-9 0,-4-1-3 0,0 4 0 16,7-3-6-16,-7 0-2 0,3-1 0 0,4 1 0 16,-7 3-48-16,4-4-12 0,6 1 0 0,-10 0 0 15,4-1 21-15,3-2 2 0,-7 3 0 0,0-4 0 16,3-2-23-16,-3 2 0 0,0-3 0 0,0 1 0 15,0-4-14-15,0 0-7 0,0-6-2 16,0 0 0-16,0 0-59 0,0 0-12 0,0-6-2 0,0 0-1 16,-3 0-115-16,3-7-24 0,0 4-4 0</inkml:trace>
  <inkml:trace contextRef="#ctx0" brushRef="#br0" timeOffset="211607.51">2970 15527 2168 0,'0'0'61'0,"0"0"15"0,0 0-61 0,0 0-15 0,0 0 0 0,0 0 0 15,0 0 68-15,0 0 12 16,0 0 1-16,0 0 1 16,7-3-15-16,-7 3-3 0,11 0-1 0,-11 0 0 0,0 0 42 0,0 0 9 0,0 0 2 0,0 0 0 31,0 0-16-31,0 0-2 0,0 0-1 0,0 0 0 16,0 0-40-16,-7-4-8 0,3 1-1 0,-3 0-1 0,4 3-23 0,3-3-4 0,-7 0 0 0,0 0-1 15,0 0-8-15,-4-4-2 0,8 1 0 0,-15-3 0 16,4-4-1-16,0 1 0 0,0-4 0 0,3-3 0 15,-7 0-8-15,4-3 0 16,0 0 0-16,4 0 8 16,-5 0-5-16,5 1-3 0,-1 2 0 0,-3-3 0 0,7 0 0 15,4 3 0-15,-4-3 0 0,3 0 0 0,4 0 0 0,0 3 0 0,0-3 0 16,0 0 0-16,4 0 0 0,3 1 0 0,3 2 0 0,-3-6 0 0,4 3 0 0,-1-7 0 16,5 4 0-1,-5-3 0-15,1 3 0 0,6 0 0 0,-3 3 0 0,-3 0 0 16,3 3 0-16,0 4 0 0,4-1 0 0,-4 3 0 0,-3 1 0 0,-1 2 0 0,1 1 0 15,3 0 0 1,-11 2 0-16,8 4 0 0,-4 0 0 0,-7 0 0 16,4 0-28-16,-1 0-3 0,4 0 0 0,-7 3 0 15,0 0-24-15,0 0-5 0,0 0 0 0,0 0-962 16,0 0-192-16</inkml:trace>
  <inkml:trace contextRef="#ctx0" brushRef="#br0" timeOffset="212434.68">3373 14937 1728 0,'0'0'38'0,"0"0"8"0,0 0 2 0,0 0 0 15,0 0-39-15,0 0-9 0,0 0 0 0,0 0 0 0,0 0 156 0,0 0 28 16,0 0 7-16,0 0 1 0,0 0-52 0,0 0-9 0,0 0-3 0,0 0 0 16,0 0-51-1,-7 6-10-15,3 1-3 0,4-1 0 0,-11 0 0 0,4 1 0 16,0-1 0-16,-3 3 0 0,-1-2 0 0,1 2 0 15,-5 0 0-15,5 1 0 0,-1-4-51 0,-3 3-13 0,4 1 0 0,-1-1 0 16,-3 1 0-16,7-4 0 0,3 0 0 0,-6 0 0 16,3-2 0-16,7-4 0 0,0 0 0 0,0 0 0 15,0 0 0-15,0 0 0 0,0 0 0 0,7 3 0 0,3 0 0 0,-6-3 0 16,6 0 0-16,1-3 0 16,0 3 0-16,-1 3 0 0,-3-3 0 0,4 0 0 15,-1 3 0-15,1-3 0 0,3 3 0 0,-3 0 0 0,6 0 8 16,-3 4 0-16,1 2-8 0,6 0 12 15,-11 1-4-15,4 2 0 0,-3 1-8 0,0 3 12 16,-1-1-2-16,-6 4-1 0,3 0 0 0,-7 0 0 16,0-4-9-16,0 1 0 0,0 3 0 0,-11-3 0 0,4-4 0 15,-4 1 12 1,1-4-12-16,3 0 12 16,-4 1-33-16,1-4-7 0,-4-3 0 0,3 0-1 0,4 1 29 0,3-4 0 0,-6 0 0 0,6-4 0 0,-3 1 0 0,4-3 0 0,3 0 0 0,-7-4 0 31,14 1-108-31,-7 0-16 0,0-1-4 0,3 1 0 15,4-1-153-15,-3 4-31 0,17-10-7 16,-7 4-1-16</inkml:trace>
  <inkml:trace contextRef="#ctx0" brushRef="#br0" timeOffset="-204936.96">3676 15310 1184 0,'0'-6'52'0,"0"3"12"16,0-3-52-16,0 6-12 0,3-7 0 0,-3-5 0 0,0 12 0 0,0 0 0 15,0 0 0-15,0 0 0 0,0 0 225 0,0 0 43 0,0 0 8 0,0 0 1 16,0 0-118-16,0 0-24 0,-3 6-5 0,3 0-1 31,-7 4-52-31,7-1-10 0,-4 4-3 0,4-1 0 16,-7 4 0-16,4 0 0 0,-4-1 0 0,3 7 0 0,4-3-51 0,-3 0-13 0,3 6 0 0,-7-3 0 31,7 3 8-31,-4-3-8 0,4 3 11 0,4-3-11 0,-4 0 0 0,7 0 0 16,-7-3 0-16,3 0-12 0,4-7 12 0,0 4 0 0,0-7 0 0,4 1 0 15,-8-4 0-15,8-3 0 0,0-3 12 0,-8 0-12 16,8 0 0-16,-4-6-11 0,-4 3 0 0,1-4 0 31,3-2-17-31,-4-1-3 0,-3 1-1 0,8-3 0 16,-8 2-69-16,0 1-15 0,-8-4-2 0,8 4-1 0,0-1-87 0,-3 1-18 0,-1 0-3 0</inkml:trace>
  <inkml:trace contextRef="#ctx0" brushRef="#br0" timeOffset="-204755.12">3560 15473 2063 0,'0'0'87'16,"0"0"-70"0,0 0 90-16,0 0 17 0,0 0 4 0,0 0 1 0,0 0 2 0,0 0 0 0,0 0 0 15,0 0 0-15,0 0-55 0,3 0-12 0,4 0-1 0,0 0-1 31,4 0-19-31,-4 4-4 0,3-1-1 0,1 0 0 16,3-3-24-16,-3 3-5 0,-1 0-1 0,4-3 0 0,-3 0 8 0,0 0 0 0,3 0 1 0,0-3 0 31,-4 0-85-31,4 0-18 0,-3 0-3 0,3-4-1 16,-3 1-61-16,-1 0-12 0,1-1-2 0</inkml:trace>
  <inkml:trace contextRef="#ctx0" brushRef="#br0" timeOffset="-204303.29">4089 15483 2030 0,'0'0'57'0,"0"0"14"0,0 0-57 0,0 0-14 0,0 0 0 0,0 6 0 16,0-6 54-16,7 6 8 0,-7 1 2 0,3-1 0 15,4 3 51-15,-3-2 10 0,-1-1 3 0,1 3 0 0,-1 1-52 0,1 2-9 0,3-2-3 0,-7 5 0 16,0 1 52-16,4 3 9 16,-4 0 3-16,-4 21 0 15,4-5-103-15,0-20-25 0,0 4 0 0,-11 22 0 16,8-13 0-16,-1-18 0 0,1 5 0 0,3-5 0 0,-4 2 56 0,-3-5 7 0,4 2 1 0,3-3 0 16,-11-3-103-16,8 1-20 15,3-4-4-15,-7 0-1 0,3-4-51 16,-3 1-10-16,3-3-3 0</inkml:trace>
  <inkml:trace contextRef="#ctx0" brushRef="#br0" timeOffset="-199225.91">4385 14969 1683 0,'0'0'48'0,"-3"-7"10"16,3 7-46-16,0 0-12 0,-4-3 0 0,4 3 0 0,0 0 128 0,0 0 24 0,0 0 5 15,-4-3 1-15,4 3-46 0,0 0-10 0,0 0-2 0,0 0 0 16,-10 0-17-16,10 0-4 0,-11 3-1 0,8-3 0 31,-4 3-13-31,3 4-2 0,-3-4-1 0,4 6 0 0,-4 1-13 0,-1 2-2 0,1 4-1 0,4 3 0 16,-4-1-15-16,3 4-3 0,-3 0-1 0,7 6 0 31,-3 1-9-31,3-1-2 16,0 3 0-16,0 1 0 0,0-4-8 0,3 0-8 0,4 0 12 0,-3-3-12 0,3-6 0 0,3 0 0 0,-2-6 0 0,2-1 0 31,4 1 0-31,-3-7 0 0,-1 0 0 0,5 0 0 0,-5-6 0 16,1 0 0-16,6 0 0 0,-10-3-9 0,11 0 9 0,-7-3 0 0,-4 0 0 0,3-4-8 15,1 4 8-15,-1-3 8 0,1-4-8 0,0 4 11 16,-8-4-11-16,8 0-14 0,-4 1 3 0,-4-4 1 15,1 4-24-15,-1-4-5 0,-3 0-1 0,7-56 0 32,0 25-42-32,-3 35-9 0,-4-4-1 0,7 0-1 15,-7 4-67-15,4-4-12 0,-1 4-4 0,1-1 0 32,-1 4 102-32,-3-1 20 0,4 4 4 0,-4 3 1 0,0 3 33 0,0 0 8 0,0 0 8 0,0 0-13 15,0 0-9-15,0 0-2 0,0 0 0 0,0 0 0 0,0 0 71 16,0 0 13-16,0 0 4 0,0 0 0 0,0 0-15 0,0 0-2 0,0 0-1 15,0 0 0 1,0 0 29-16,0 0 5 0,0 0 2 0,0 0 0 16,0 9-14-16,0 1-4 0,0-1 0 0,0 4 0 0,0-1 22 0,0 4 4 15,0-1 1-15,0 23 0 16,7-7-73-16,-7-15-18 0,0 3 0 0,3 3 0 16,4-3 62-16,-7 3 9 0,4 0 1 15,3-4 1-15,0 1-51 0,0-3-10 0,4 0-3 0,-8-4 0 0,8 1-9 16,-1-4 0-16,1-3 0 0,-1 4 0 15,-3-4 0-15,4 0 0 0,-4-3 0 0,4 1 0 0,-8-1 0 0,4 0 0 0,-7-3 0 0,4 3 0 16,-4-3 0 0,0 0 0-16,0 0 0 0,0 0 0 0,0 0-36 0,0 0-7 15,0 0-1-15,0 0 0 0,-4-6-78 0,1-1-16 0,-1 1-3 0</inkml:trace>
  <inkml:trace contextRef="#ctx0" brushRef="#br0" timeOffset="-198634.75">4928 15379 1314 0,'0'-6'37'0,"4"0"8"0,-4 3-36 0,3-4-9 0,-3 7 0 0,0 0 0 15,0-6 200-15,0 6 37 0,0 0 8 0,0 0 2 16,0 0-37-16,0 0-7 0,0 0-2 0,0 0 0 15,0 0-105-15,-3 9-20 0,-1-2-5 0,4 2-1 16,-3 4-18-16,3-4-4 0,-4 4-1 0,4-1 0 16,0 4-16-16,0 0-3 0,0-1-1 0,0 4 0 31,0-3-9-31,0 3-2 0,0-4 0 0,0 4 0 0,0-3 13 0,4 3 3 0,-4-4 0 0,3 4 0 16,1-3-32-16,-1-1 0 0,1 1 0 0,3 0 0 0,-4-4 0 15,5 4 0-15,-5-4 0 0,1 4 0 0,3-3 0 0,0-4 0 16,0 4 0-16,3 5 0 15,1-5 0-15,-8-10 0 0,1 3 0 0,0-2 0 16,-4-4-40-16,0 0-13 0,10 3-3 0,-10-3-1 31,4-7-11-31,3 4-3 0,-7-6 0 0,3-1 0 0,1 1-19 0,-4-7-4 0,3 4-1 0,-3-1 0 16,0-2-70-16,0 2-15 0,0-3-2 0</inkml:trace>
  <inkml:trace contextRef="#ctx0" brushRef="#br0" timeOffset="-198315.94">4822 15605 2795 0,'0'0'58'0,"0"0"14"0,0 0-57 0,0 0-15 0,0 0 0 0,8 3 0 15,2 0 91-15,-6 0 15 0,6-3 3 0,-3 4 1 16,0-4-42 0,4-4-9-16,0 4-2 0,-1-3 0 0,1 0-25 15,-1 0-6-15,4 0-1 0,-3 0 0 0,0 0-25 0,3-4 0 0,-4 4 0 0,1 0 0 16,3 0 24-16,-3 0 0 0,-1 3 0 0,4-3 0 16,-3 3-24-1,-1 3 0-15,1-3-12 0,-8 3 12 0,5 0-124 0,-1-3-16 0,0 3-4 0</inkml:trace>
  <inkml:trace contextRef="#ctx0" brushRef="#br0" timeOffset="-197181.16">5119 14580 1364 0,'-4'0'57'15,"4"0"-45"1,-3 0 118-16,-1-3 24 0,-3 3 5 0,4 0 1 0,3 0-38 0,-4 0-7 0,-3 0-2 0,4 0 0 16,3 0-29-16,0 0-5 0,-4 0-2 0,4 0 0 15,-4-4-19-15,4 4-4 0,-3 0-1 0,3 0 0 16,0 0-12-16,-7-3-2 0,7 0-1 15,0 3 0 1,0 0-30-16,0 0-8 0,0 0 0 0,0 0 0 16,0 0 52-16,0 0 10 0,0 0 2 0,0 0 0 0,0 0-46 0,7 6-9 0,-4-2-1 0,5 2-8 15,2 3 12-15,4-2-4 0,-7 5 0 0,7 1-8 32,4-4 0-32,-4 4-16 0,7 2 2 0,-3-2 0 15,0-1 53-15,3 4 10 0,0 0 3 0,-7-1 0 0,0 4-23 0,4 3-4 0,-4 0-1 0,0 6 0 31,-3-3 3-31,3 4 0 0,3-1 0 0,-6 3 0 16,0-3-2-16,3 1 0 0,-4-1 0 0,-3 6 0 0,0-5-16 0,4-1-9 0,-1 3 10 0,-6-3-10 16,0 4 0-16,-1-4 0 0,1 0 0 0,-1 0-10 15,-3-3 26-15,0 1 6 0,-3-5 1 0,3 1 0 16,-7-3-23-16,-1 0 0 0,1-3 0 0,0-1 0 31,-3 1-14-31,-1-3-7 0,4 2-2 0,-7-2 0 0,3-4 23 0,8-2 0 0,-8-1 0 0,1 0 0 16,-1-6 0-16,4 0 0 0,4-3 0 0,-1 0 0 15,4 3 0-15,-7-6 0 0,7-4 0 0,0 4 0 16,7-7-158-16,-7 1-27 0,7-1-6 0</inkml:trace>
  <inkml:trace contextRef="#ctx0" brushRef="#br0" timeOffset="-189992.45">7909 10112 1728 0,'0'0'76'0,"0"0"16"16,0 0-73-16,-3 0-19 0,-1 3 0 0,-3-3 0 0,7 0 115 16,0 0 19-16,-3 0 4 0,3 0 1 0,0 0-35 0,0 0-6 0,-4 3-2 0,4-3 0 31,0 0-17-31,0 0-4 0,0 0-1 0,0 0 0 15,0 0-22-15,0 0-5 0,0 0-1 0,0 0 0 16,4 3-20-16,6 0-4 0,-3 0-1 0,0 0 0 0,7 1-10 0,-3-1-3 0,3 3 0 16,4-3 0-1,-1 0 2-15,5 0 0 0,-1 1 0 0,0-4 0 16,4 3-10-16,-1-3 0 0,1 0 0 0,0-3 0 0,3 3 11 0,-3-4-3 16,3 4-8-16,-3-3 12 0,3 0 1 0,-4 0 0 15,-2 3 0-15,-1-3 0 16,3 0 16-16,-2 3 3 0,-1-3 1 0,0 3 0 0,0 0-33 15,-3 0 0-15,-1 0 0 0,-2 0 0 16,-1 0-12-16,-4 0-10 0,4 0-2 0,-3 3 0 0,-4-3 24 0,4 0 0 16,-11 0 0-16,0 0 0 0,0 0 8 0,0 0-8 0,0 0 8 0,0 0-8 15,0 0 0-15,0 0-20 0,-7-3 3 0,-1-1 1 16,1-2-120-16,-3 3-24 0,-1-3-5 0</inkml:trace>
  <inkml:trace contextRef="#ctx0" brushRef="#br0" timeOffset="-189287.74">7878 10121 1267 0,'-4'3'56'0,"4"0"12"0,0-3-55 0,0 0-13 0,0 0 0 0,0 0 0 15,0 0 96-15,0 0 16 0,0 0 3 0,0 0 1 16,0 0-43-16,0 0-8 0,-4 7-1 0,4-7-1 0,0 0 4 0,0 0 1 0,-7 3 0 0,7-3 0 15,0 0-2 1,0 0 0-16,0 0 0 0,0 0 0 16,0 0 2-16,0 0 1 0,0 0 0 0,0 0 0 15,0 0-19-15,0 0-4 0,0 0-1 0,0 0 0 16,0 0-11-16,4 3-2 0,-1 6-1 0,1-2 0 0,0 2-31 0,3-3-10 0,0 4 0 0,0 2 0 16,3-2 59-16,-3 2 12 0,4-2 3 0,3-1 0 15,-3 3-52-15,-1-2-12 0,4-4 0 0,0 4 0 16,-3-4 0-16,3 0 0 0,-3 0 0 0,-1 1 0 15,-3-4 0-15,4 0 0 16,-4 0 0-16,0 0 0 0,-7-3 0 16,0 0 0-16,0 0 0 0,0 0 0 0,0 0 0 0,0 0 0 0,0-6 0 0,0 0 0 15,-3-4 32-15,-1 4 3 16,0-3 1-16,-3-1 0 0,0 4-24 16,0-4-12-16,-3-2 12 0,3 3-12 0,-4-1 8 0,-3 1-8 0,3-4 0 0,-3 4 0 0,0-4 8 15,0 1-8-15,3 2 0 0,-3 1 0 16,4-1 0-16,-4 1 0 0,0 3 0 0,3 0 0 0,0 2 8 0,4-2-8 15,-3 3 0-15,3-3 0 0,0-1 0 0,3 1 0 16,-3 0 0-16,4 0 0 0,3-1 15 0,0 1 2 0,0 0 1 0,0-4 0 16,0 4-30-16,3 3-7 0,4-3-1 0,-3 3 0 15,3-1 20-15,0-2 0 0,0 3 0 0,3 0 9 16,1 0 5-16,0 0 1 0,-1-1 0 0,4 4 0 16,-3-3 1-16,3 0 1 15,0 3 0-15,0-3 0 0,0 3-5 0,0-3 0 16,0 0-1-16,-3 3 0 0,3-3-11 0,-3 3 8 0,-4-3-8 0,3-1 8 15,-3 4-8 1,4-3 0-16,-4 0 0 0,0 0 0 16,0-3-84-16,-3-1-10 0,3 1-2 0,-4 3-866 0,4-3-174 0</inkml:trace>
  <inkml:trace contextRef="#ctx0" brushRef="#br0" timeOffset="-188484.35">8968 9908 1497 0,'0'0'32'0,"0"0"8"0,0 0 0 0,0-6 4 0,-4-1-36 0,4 1-8 0,0 0 0 0,0-1 0 15,0 1 104-15,0 0 20 0,0 6 3 0,-3-3 1 0,3 3-2 0,0-6 0 16,0-1 0-16,0 7 0 15,0 0-48-15,0 0-10 0,0 0-1 0,0 0-1 0,-4-3-2 0,4 3 0 16,-7 0 0-16,0 0 0 0,-4 3 0 0,4 0 0 16,-3 4 0-16,-1-1 0 0,1 0-20 0,-1 4-4 0,-3-1 0 0,0 4-1 31,0-1-6-31,-4-2-1 0,4 2 0 16,0-3 0-16,3 4-11 0,-3-4-2 0,3 1-1 15,4-4 0-15,0 3-10 0,4-2-8 0,-1-1 12 0,4-6-12 16,0 6 0-16,4 1 0 0,3-4 0 0,0 0 0 0,4 0 0 0,-1-3 0 15,4 0 0-15,0 0 0 0,0 3 0 0,1-3-9 16,-1-3 9-16,3 3 0 0,1 0 0 0,-4 0 0 16,4 3 0-16,-1 0 0 0,-3-3 0 0,4 7 0 15,-4-1 8-15,4 0-8 0,-8 3 32 0,1 1 1 0,0-1 1 0,-4 4 0 16,3-1-42-16,-6 1-9 16,3-4-2-16,-7 4 0 0,3-1 19 0,-3-2 0 15,0 2 0-15,-3-2 9 0,-1 2-9 0,-3 1 12 16,-3-4-12-16,-1 4 12 0,0-1-3 0,1-2 0 15,-4-1 0-15,0 1 0 0,0-4-9 0,-1-3 0 0,1 3 0 0,0-6 0 0,4 3 0 0,-1-6 0 16,4 0 0-16,0 0 0 16,3-3-112-16,1-1-24 0,3-2-4 0,3 3-2 15,1-7-131-15,3 4-27 0</inkml:trace>
  <inkml:trace contextRef="#ctx0" brushRef="#br0" timeOffset="-188165.17">9250 10052 2127 0,'0'0'47'0,"0"0"9"0,0 0 3 0,0 0 1 0,0 0-48 0,0 0-12 0,0 0 0 0,0 0 0 16,-7 0 118-16,3 3 22 0,-3 3 4 0,4 1 0 0,-4-1-44 0,3 0-8 0,-3 7-3 0,4-1 0 15,-5-2-35-15,1 5-7 16,0 1-2-16,4 0 0 0,-4-1-13 0,0 4-2 15,3 0-1-15,1-6 0 0,-1 2-8 0,4 1-1 16,0 0-1-16,0 3 0 0,0-7-7 0,4 4-2 0,-4-4 0 0,7 4 0 16,0-4-10-16,0 1 0 0,3-7 0 0,1 4 8 15,0-4-8-15,3-3 0 0,-4 3 0 0,4-2 0 16,0-4 0-16,1 0 0 0,-1-4 0 0,3 1 0 16,-6 3 0-16,3-3 0 0,0 0 0 0,0 0 0 15,-3-3 0-15,-1-1 0 16,1 4 0-16,-4 0 0 0,0-3 0 0,0 3 0 0,-7-4 0 0,4 1 0 15,-4 0-56 1,0 0-6-16,-4-4-2 0,1 1 0 0,-1 2-51 16,-3-2-10-16,4 0-3 0,-5-1-1126 0</inkml:trace>
  <inkml:trace contextRef="#ctx0" brushRef="#br0" timeOffset="-187970.16">9144 10209 2649 0,'0'0'58'0,"0"0"12"0,0 0 2 0,0 0 4 0,0 0-61 0,0 0-15 0,0 0 0 0,7 3 0 0,0 0 112 0,4-3 20 16,-1 3 4-16,1 0 1 0,-1-3-56 0,5 4-11 15,-1-1-2-15,0 0-1 0,-4 0-32 0,4-3-7 16,1 3 0-16,-5-3-1 0,4 0-19 0,0 0-8 0,-3-3 0 0,0 0 8 31,3 0-91-15,-4 0-18-16,1-4-4 0</inkml:trace>
  <inkml:trace contextRef="#ctx0" brushRef="#br0" timeOffset="-185510.1">5888 8368 1485 0,'0'-6'31'0,"0"3"7"15,0-3-30-15,0-1-8 0,0-2 0 0,-7 3 0 16,7-1 124-16,-4 4 23 0,4-3 5 0,0 6 0 16,-3-6-19-16,3 6-4 0,-4-3-1 0,4 3 0 15,0 0-51-15,0 0-10 0,-7 0-3 0,7 0 0 16,-3 0 0-16,-4 6 0 0,3-3 0 0,1 6 0 15,-1 1 0-15,-3 2 0 0,3 1 0 0,1 3 0 16,-1-1-51-16,1 4-13 0,3 3 0 0,-4 0 0 16,4 0 45-16,0 3 7 0,0 0 0 0,4-3 1 15,-1 0-33-15,4 3-8 0,-3-6 0 0,3 3-1 16,0-7 9-16,0 1 3 0,4-3 0 0,-1-1 0 0,1-5-23 0,3 2 0 0,0-6-12 16,0 0 4-1,4-3-7-15,-1-3-1 16,5-3 0-16,-1-4 0 0,0 1 16 0,-3-4 0 0,-1-2 0 0,1 2 0 0,0 1 0 15,-4-4 0-15,-4 3 0 0,4-2 0 16,-3 2-12-16,-4 1 1 0,0-1 0 0,0 1 0 16,-3 2-57-16,-1-2-11 0,-3 2-2 0,4 1-1 15,-4-1-65-15,0 1-13 0,-4-4-2 0</inkml:trace>
  <inkml:trace contextRef="#ctx0" brushRef="#br0" timeOffset="-185185.93">6131 8259 2134 0,'0'0'95'0,"0"0"19"15,0 0-91-15,0 0-23 16,0 0 0-16,0 6 0 0,4 3 119 0,-4 1 19 0,0-1 4 0,0 4 1 16,3-1-43-16,1 4-9 0,-4-1-2 0,3 4 0 15,1 0-33-15,3 0-8 0,-3 3 0 0,-1 3-1 0,1-3-13 0,-1 0-2 0,4 3-1 0,-3-3 0 16,6 0-15-16,-6-3-4 0,-1-1 0 16,4-2 0-1,-3-3-12-15,-1-1 0 0,1-2 0 0,-1-4 0 16,1 0-60-16,0 0-14 0,-1-2-3 0,4 2-1 15,-3-3-121-15,3 0-24 0,0 3-5 0</inkml:trace>
  <inkml:trace contextRef="#ctx0" brushRef="#br0" timeOffset="-184722.66">6329 8500 1958 0,'0'0'87'0,"0"0"17"16,0 0-83-16,0 0-21 0,-7 3 0 0,3 0 0 15,1 4 158-15,-1 2 27 0,4 0 6 0,-3 4 1 0,3-1-103 16,0 7-20-16,-7 0-4 0,3 0-1 16,4 0 0-16,0 3 0 0,0 0 0 0,0 0 0 15,0-4-51-15,0 1-13 0,4-3 0 0,3 0 0 16,-7-1 0-16,3-2 0 0,-3-4 0 0,7 4 0 16,-3-4 0-16,-1-3 0 0,4 4 0 0,0-4 0 15,0 0 26-15,1-3 2 0,-1 4 1 0,0-4 0 0,3 0-29 0,1-3 0 0,-4 0 0 16,7-3 0-1,0 0-11-15,-7 0-5 0,4-4 0 0,3 1-1 16,-4 0-30-16,1-1-5 0,-4 1-2 0,4-3 0 31,-8 3-18-31,4-4-4 0,-3 4-1 0,-1 0 0 0,-3-4-42 0,0 4-8 0,0-3-1 0</inkml:trace>
  <inkml:trace contextRef="#ctx0" brushRef="#br0" timeOffset="-184564.54">6272 8691 2795 0,'-10'13'58'0,"10"-13"14"15,-4 6-57-15,4-6-15 0,0 0 0 0,0 0 0 16,0 0 54-16,4 6 8 0,6-3 2 0,-3 1 0 16,1-1 7-16,2-3 1 0,1 3 1 0,3-3 0 15,-4-3-65-15,1 3-8 0,0-3-13 0,3-4 3 16,-4 1 10-16,4 0 0 0,-3 0 0 0</inkml:trace>
  <inkml:trace contextRef="#ctx0" brushRef="#br0" timeOffset="-161153.83">6015 15000 2546 0,'-7'3'72'0,"3"-3"16"15,4 0-71-15,0 0-17 0,0 0 0 0,0 0 0 16,0 0 80-16,0 0 13 0,7 0 3 0,0 0 0 16,8 0-24-16,-1 0-5 0,0 0-1 0,3 0 0 15,1 0-37-15,-4-3-7 0,4 3-2 16,-1-3 0-16,-2 3 25 0,-1 0 5 0,3-3 1 16,-6 3 0-16,-1 0-31 0,5 0-7 0,-1 0-1 0,0 0 0 15,-4 0-12-15,4 0 8 0,-3 0-8 0,0 0 0 16,-1 0 0-16,1-3 0 0,-1-1-8 0,1 1 8 15,0 0-77-15,-4 0-9 0,-4 0-2 0,1 0 0 16,-1 0-45-16,-3-4-10 16,-3 1-1-16,-1 3-1 0,-3-3-113 0,0 2-22 15</inkml:trace>
  <inkml:trace contextRef="#ctx0" brushRef="#br0" timeOffset="-160951.14">6135 15110 2333 0,'0'0'66'0,"-7"3"14"0,0 0-64 0,0 0-16 0,0 3 0 0,3 1 0 16,1-4 143-16,3-3 25 0,0 0 4 0,0 0 2 0,0 0-63 0,0 6-13 0,7 0-2 0,0 1-1 16,0-1-47-16,0 0-10 0,3 0-2 0,8 1 0 31,-11-1-12-31,7-3-2 0,0 3-1 0,0-3 0 0,0 1-10 0,4-4-3 16,-4 0 0-16,0 0 0 0,-3 0-8 0,3 0 0 0,4-4 0 0,-8 1 0 31,4-3-74-31,-3 3-17 0,3 3-3 0,-3-3-872 15,-4 0-174-15</inkml:trace>
  <inkml:trace contextRef="#ctx0" brushRef="#br0" timeOffset="-160154.1">7285 14818 1036 0,'0'0'23'0,"0"0"5"0,0-3 0 0,3-3 1 0,1-4-29 0,-1 1 0 0,1-1 0 0,0-2 0 16,-1-4 37-16,4 4 2 0,-3-1 0 0,3-3 0 15,-4 4 74-15,1-4 15 0,-1 4 4 0,1-1 0 16,-1 1 13-16,-3 2 3 0,0 1 1 0,0 3 0 15,0-4-17-15,0 1-3 16,-3-1-1-16,3 4 0 0,-4 0-8 16,1-4-1-16,-4 1-1 0,0 0 0 0,3 2-45 0,-3 1-9 0,0-3-1 0,0 5-1 31,0-2-18-31,0 3-4 0,-4 0-1 0,4 0 0 0,-3 3-2 0,-1 3 0 0,0 0 0 0,1 0 0 16,-4 3-29-16,3 4-8 0,-3-1 0 0,-4 7 0 15,4 3 0-15,-3 0 0 0,-1 3 0 0,0 3 0 16,1 3 26-16,-1 3 4 0,0 1 1 0,1 5 0 15,3 4-50-15,0 0-9 0,-4 6-3 0,4 3 0 16,7-3 50-16,0 0 9 0,0 6 3 0,7-3 0 16,0-6-50-16,3 0-9 0,1 0-3 15,6 0 0-15,1-10 31 0,3 1 0 0,0-7 0 0,7-3 0 16,4-6 0-16,0-3 0 0,-1-1 0 0,8-5 0 16,3-7 19-16,4-3 9 0,4-3 3 0,2 0 0 15,-2-7-31-15,3-2 0 0,-4-1 0 0,7-2 0 16,-6-4-19-16,-1-3-9 0,-3-3-3 0,0 0 0 0,-4 3 51 0,0 0 9 0,-3-6 3 15,-4-4 0 1,-3 4-24-16,-4 0-8 0,-7-4 0 0,0 1 0 16,-7 3 0-16,-3 0 0 0,-4 2 0 0,-7-5 0 0,0 6 0 0,-7-6 0 15,-4-7 0-15,-3 4 0 16,0 5-28 0,-1-2-3-16,-2-3 0 0,-4 2 0 0,3 1 31 0,0 6 0 0,0 0 0 0,-3 3 0 0,7 3 0 0,-4 3 0 0,4 1 0 0,0 2 0 15,0 0 19 1,3 7 9-16,-3-3 3 0,3 6 0 0,-3 3-31 0,4 0 0 0,-1 0 0 0,-3 3 0 15,7 0 0-15,0 3 8 16,-1 4-8-16,1-4 4 16,7 6-49-16,-3-2-9 0,6 2-2 0,1 1 0 0,3-1-103 0,0 4-21 0,0 0-4 0,3-1-1180 0</inkml:trace>
  <inkml:trace contextRef="#ctx0" brushRef="#br0" timeOffset="-159816.75">7465 15191 2649 0,'0'0'58'0,"0"0"12"0,-4 3 2 0,-3-3 4 0,7 0-61 0,0 0-15 0,-3 7 0 0,3-7 0 16,0 6 105-16,0 0 19 0,0 0 3 0,7 4 1 0,-4-1-52 0,8 1-9 15,-1-1-3-15,1 4 0 0,3-1-51 0,0 1-13 16,0-1 0-16,4 1 0 0,-4-1 54 0,4-2 8 0,-1 2 2 16,-3-6 0-1,1 1-52-15,-1 2-12 0,0-3 0 0,3 4 0 0,-6-4 0 0,3 0 0 16,-3 4 0-16,3-1 0 0,-4-3 0 0,-3 1 0 16,1-1 0-16,-5-3 0 0,-3-3 0 0,0 0 0 15,0 0 0-15,0 0 0 0,0 0-151 0,4-6-33 0,-4 0-6 0,0 2-2 16</inkml:trace>
  <inkml:trace contextRef="#ctx0" brushRef="#br0" timeOffset="-159061.77">8065 15276 2052 0,'0'0'45'0,"0"0"10"0,0-6 1 0,0-1 1 0,0-2-45 0,-4 3-12 16,4-1 0-16,0 7 0 0,-4-3 135 0,4 3 25 15,0 0 4-15,0 0 2 0,0 0-30 0,0 0-7 16,-3 6-1-16,3 4 0 0,-4-1-102 0,4 4-26 0,0 6 0 0,0-1 0 16,0 4 40-16,0 0 2 0,0 0 1 0,0 3 0 31,-3-3-7-31,3 0 0 0,-4 0-1 0,4 3 0 15,-3 0 12-15,3 4 2 0,-4-1 1 0,4 0 0 0,0 0-40 0,0 7-10 16,0-4 0-16,4 0 0 0,-4-2 0 0,3-4 0 16,4-3 0-1,0-3 0-15,4-1 0 0,-4-2 0 0,4-3 0 0,-1-4 0 16,1 0 0-16,-1-5 0 0,1-1 0 0,0-3 0 0,-1-3 11 0,1-4 0 16,-1-2 0-16,-3-1 0 0,0 1-11 15,4 0-16-15,-4-7 4 0,-3 0 1 16,-1 4-42-16,-3-1-9 15,0-6-2-15,-3 4 0 0,-1 2-20 0,1 1-4 0,-4-1 0 0,-1 1-1 0,-2-1-165 16,-1-3-33-16,-17-12-6 0,0 6-2 0</inkml:trace>
  <inkml:trace contextRef="#ctx0" brushRef="#br0" timeOffset="-158860.83">7881 15505 2844 0,'-3'6'63'0,"-1"0"13"0,0 1 2 0,4-7 1 0,0 0-63 0,0 0-16 31,4 6 0-31,0-3 0 0,3 0 74 0,3 0 12 0,1 0 2 0,3 0 1 16,0-3-32-16,0 0-6 0,0 0-2 0,4 0 0 16,-1-3-12-16,1 3-2 0,0 0-1 0,3-3 0 0,-3 3-24 0,-1-3-10 31,4 0 8-31,-3 0-8 16,3 0-51-16,-3-4-15 0,3 1-3 0,0 0-919 0,0 0-184 0</inkml:trace>
  <inkml:trace contextRef="#ctx0" brushRef="#br0" timeOffset="-158454.79">8520 15307 2206 0,'0'0'48'0,"0"6"11"0,0 1 1 0,0 2 3 0,0-3-51 0,0 1-12 16,3-1 0-16,-3 0 0 0,0 0 152 0,0-6 28 0,0 7 6 0,0-1 1 15,0-6-47-15,0 6-10 0,0-6-2 0,0 0 0 16,0 0-76-16,0 0-16 0,0 0-4 0,0 0 0 0,0 0 0 0,-3-3 0 16,-4-3 0-16,-1 0 0 15,1-4-7-15,-3 1-1 0,3-7-1 16,-4 0 0-16,1 1-12 0,-1-7-3 0,0 3 0 15,4-3 0-15,0 3-8 0,0-3 0 16,0 4 0-16,0-1 7 0,4-3-7 0,-1 6 0 0,4 0 0 0,0-2 0 16,0 2 0-16,0 0 0 0,4-6 0 0,-1 3 0 0,1 1 0 0,3 2 0 31,3 0 0-31,-3 1 0 0,4-1-26 0,0 0-5 0,3 1-1 0,0-1 0 16,-4 0 32-16,8-6 0 0,3 7 0 0,-3-1 0 0,-4 0-26 0,4 7 1 15,-1-1 0-15,1 4 0 16,-1 3-165-1,1 3-33-15</inkml:trace>
  <inkml:trace contextRef="#ctx0" brushRef="#br0" timeOffset="-157935.2">9063 14906 2497 0,'0'0'71'0,"0"0"15"0,-7-3-69 0,0 0-17 0,0 3 0 0,0 0 0 0,0 0 108 0,3 0 19 31,4 0 3-31,-7 0 1 0,0 0-29 0,0 0-6 0,0 3 0 0,0 3-1 16,-4 0-50-16,1 1-9 0,-1 2-3 0,0 0 0 0,1 1-2 0,-4 5-1 31,3-2 0-31,-3 3 0 0,0-1-11 0,0 4-3 16,0-3 0-16,0 3 0 0,3-4 1 0,0-2 0 0,1-1 0 0,3 1 0 15,0-4-7-15,3-2-2 0,1-4 0 0,3-3 0 16,0 0-8-16,0 0 0 0,10 3 0 0,1-3 0 0,-1 0 0 0,5-3 0 16,-1-4 0-16,3 1 0 0,1 0 0 0,3 0 0 15,0-1 0 1,0-2 0-16,4 0 0 0,0-1 0 0,-4 4 0 0,4 0 0 15,-4-1 0-15,-7 4 16 0,0 3 0 0,0 0-1 0,-3 3-2 0,-1 0 0 16,1 1 0-16,-8 2 0 0,5 0-13 0,-8 7 0 16,0 2 0-16,-4 1 0 0,-3 3 0 15,-4 0 0-15,-3 0 0 0,4-1 4 0,-4 1-4 0,-1 0 0 0,-2 0 0 0,-1 0 0 32,1-4-26-32,-5-2-5 0,5-1-1 0,3-2 0 15,0 2 32-15,3-2 0 0,0-1 0 0,4-3 0 16,0-3-57-16,0 1-6 15,0-8-1-15,7 4 0 0,4-6-102 0,-1-3-21 0,4-4-4 0,0 1-1101 0</inkml:trace>
  <inkml:trace contextRef="#ctx0" brushRef="#br0" timeOffset="-157669.89">9342 15389 2322 0,'0'0'51'0,"0"0"10"0,0 0 3 0,-4-3 1 0,4-4-52 0,-3 4-13 0,3 3 0 0,0-6 0 16,0 6 76-16,0-6 12 0,0 6 2 0,0 0 1 31,0 0-135-31,0 0-26 0,0 0-6 0,0 0-1024 0</inkml:trace>
  <inkml:trace contextRef="#ctx0" brushRef="#br0" timeOffset="-157147.54">9320 15389 2113 0,'0'0'46'0,"0"0"10"0,0 0 1 0,0 0 3 0,0 0-48 0,0 0-12 0,0 0 0 0,0 0 0 15,0 0 51-15,0 0 7 0,0 0 2 0,0 0 0 31,0 0-38-31,0 0-7 0,0 0-2 0,0 0 0 16,0 0-1-16,0 0 0 0,0 0 0 0,0 0 0 0,0 0 71 0,0 0 13 0,0 0 4 0,0 0 0 31,0 0-20-31,0 0-4 0,0 0-1 0,0 0 0 16,0 0-30-16,-3-3-5 0,3 3-2 0,0 0 0 16,0 0-22-16,0 0-4 0,0 0 0 0,0 0-1 0,0 0-11 0,0 0 0 0,0-4 0 0,0 4 0 31,0-6 0-31,0 6 0 0,0 0 0 0,0-6 0 0,0 6 0 0,0 0 0 0,3-3 8 15,-3 3-8-15,0 0 31 0,0 0 1 0,0 0 0 0,0 0 0 16,0 0 2 0,-7 3 1-16,4 0 0 0,-1 3 0 15,1 1-15-15,-1 5-4 0,1-2 0 0,-1 2 0 0,1 4-8 0,-1-1-8 0,-3 4 9 0,7 0-9 16,-3 3 8 0,-1-3-8-16,0 6 0 0,4-6 9 0,-3 3-9 15,-1 0 0-15,4-4 9 0,0 1-9 16,0 0 0-16,4 0 8 0,-1-3-8 0,1-4 0 0,3 1 0 0,0-4 0 0,0 0 0 0,4 1 0 15,-4-4 0-15,3-3 0 0,1 4 0 0,-4-4 0 16,4 0 0-16,-11-3 0 0,10 0 0 0,4 0 0 16,-14 0 0-16,11 0 0 0,-11 0 0 0,14-3 0 15,-14 3 0-15,0 0 0 0,11-3 0 0,-11 3 0 16,7-4 0-16,0-2 0 0,0-3 0 0,-4 2 0 16,1 1-108-16,-1-3-16 0,1-1-3 0,-1 1-1 0,-3-4 2 15,4 1 0-15,-4-1 0 0,-4 4 0 16,4 0-54-16,-3-4-12 0,-1 4-1 0</inkml:trace>
  <inkml:trace contextRef="#ctx0" brushRef="#br0" timeOffset="-156984.08">9119 15564 2796 0,'7'3'118'0,"0"1"-94"31,0-4 83-31,4 3 17 0,0-3 3 0,3 0 1 0,0 0-52 0,0-3-9 0,0-1-3 0,4 1 0 16,-1 0 0-16,-3 0 0 0,4 0 0 0,0 0 0 16,-1 0-51-16,-2-1-13 0,2 1 0 0,-3 0 0 15,0 0 0-15,0-3 0 0,-3 3 0 0,3-4 0 16,-3 4-151-16,-4 0-33 0,3 0-6 0</inkml:trace>
  <inkml:trace contextRef="#ctx0" brushRef="#br0" timeOffset="-156502.4">9712 15379 1907 0,'0'0'54'0,"0"-6"12"16,0 6-53-16,0 0-13 0,4-6 0 0,-4 6 0 0,3-3 132 0,4-1 23 0,-7 4 5 0,7 0 0 15,0 0-25-15,0 4-6 0,0-1-1 0,4 0 0 32,-4 3-51-32,4 0-10 0,-1 1-3 0,1 2 0 0,-1 4 0 0,-3-4 0 0,4 4 0 0,-4 2 0 15,0 1 0-15,0 3 0 0,-3 0 0 0,-1-1 0 31,1 4-39-31,-4 0-8 0,0 0-1 0,-4 3-1 0,1-3-24 0,-1 3-5 0,-3-3-1 0,0 3 0 16,0-6 38-16,0-3 7 0,-4 0 2 0,1-4 0 16,3-6-32-16,-4 1 0 0,0-1 0 15,4-3 0-15,0-6-62 0,4-3-15 16,-1-1-3-16,1-2-1 0,3-4-100 0,3 1-20 0,4-4-4 0</inkml:trace>
  <inkml:trace contextRef="#ctx0" brushRef="#br0" timeOffset="-155531.68">10132 14900 1728 0,'-4'-7'76'0,"4"1"16"0,-3 3-73 0,-1-3-19 0,4-1 0 0,-3 4 0 16,3 3 136-16,0-3 23 0,0 3 5 0,0 0 0 15,0 0-30-15,-4-3-6 0,4 3-2 0,0 0 0 31,-7 3-34-31,4 3-8 0,-4 1 0 0,3-1-1 0,4 6-24 0,-4 1-5 0,1 3-1 0,3 2 0 16,0 1-17-16,0 3-4 0,3 0-1 0,1 3 0 31,-4-3-8-31,7 3-2 0,-3 0 0 0,3 0 0 0,-4-3-8 0,8 0-1 0,-4-3-1 0,0 3 0 16,3-9 9-16,1-1 1 0,3-2 1 0,-3-4 0 16,3-3-22-1,3-3 0-15,-2-3 0 0,2-3 0 0,1-4-10 0,-4-2-6 0,4-1-2 0,-4 1 0 0,0-7 29 0,3 3 5 16,-2-6 2-16,-1 3 0 15,0 4-18-15,0-4 0 0,-4 0 0 0,1 6 0 16,0-2-9-16,-4 5-6 0,0 1-1 0,0 0 0 0,0 2 16 0,-4 1 0 0,-3 6 0 0,0 0 0 31,0 6 12-31,0 4 3 0,0 2 0 0,0 1 0 16,0 6-15-16,0-1 11 0,0 4-11 0,4 0 10 0,-1 0 2 0,1 0 0 0,0 0 0 0,-1 0 0 16,4-3-4-16,0 0-8 0,0-4 12 0,4 1-4 15,-4-3-8-15,0-1 0 0,3-2 0 0,-2-4 0 16,2 0-15-16,-3 0-8 0,0-6-1 0,0 4-1 15,0-8-6-15,0 4-1 16,-3-3 0-16,-1 0 0 0,1-3-76 16,0 3-16-16,-4-4-4 0</inkml:trace>
  <inkml:trace contextRef="#ctx0" brushRef="#br0" timeOffset="-155152.16">10739 15172 2074 0,'0'0'88'16,"0"0"-71"0,0 0 143-16,0 0 29 0,0 7 6 0,-4 2 1 15,1 4-67-15,3 2-13 0,-4 1-2 0,0 3-1 16,1 0-39-16,-4 3-8 0,3 3-2 15,-3 0 0-15,0 0-22 0,4-3-5 0,-1 0-1 0,1 3 0 16,-1-3 1-16,1 0 0 0,-1 0 0 0,4 0 0 16,0-1-29-16,0 1-8 0,4-3 0 0,-1 3 0 0,1-3 0 0,-1-3 0 0,4 3 0 0,0-7 0 31,0 1 0-31,4-1 0 0,-4-2 0 0,4-4 0 16,-4-3 0-16,3 0 0 0,-3-3 0 0,0-3 0 0,4 0 0 0,-4-3 0 0,4-4 0 15,-1 1 0 1,-3-1 0-16,4 1 0 0,-1-4 0 0,1 4 0 15,0 3-19-15,-4-4-5 0,3 1 0 0,1 3-1 0,-4-1-69 0,3 1-14 0,-3 0-2 0,0 3-1 32,1-4-32-32,-5 1-6 0,1 0-2 0,-1 3 0 15,-3-4-74-15,0 1-15 0</inkml:trace>
  <inkml:trace contextRef="#ctx0" brushRef="#br0" timeOffset="-154960.23">10601 15436 2986 0,'-4'3'84'0,"4"-3"20"16,0 0-84-16,0 0-20 0,4 6 0 0,0 0 0 31,3-2 95-31,3-1 14 0,1 0 3 0,3-3 1 0,0 0-27 0,0 0-6 0,0 0 0 0,4-3-1 16,-1 3-63-1,1-3-16-15,-4-1 0 0,4 1 0 0,-1 0 0 0,1-3-16 0,0 3 3 0,-4-4 1 16,0 1-64-16,0 0-12 0,-3 0-2 0</inkml:trace>
  <inkml:trace contextRef="#ctx0" brushRef="#br0" timeOffset="-154364.16">10957 14740 1818 0,'-3'-7'52'0,"-4"4"10"15,3 0-50-15,-3 0-12 0,0 0 0 0,4 0 0 16,-5 0 202-16,5-1 38 0,-4 4 7 0,3-3 1 16,4 3-86-16,-3-3-18 0,3 3-3 0,0 0-1 15,0 0-56-15,0 0-12 0,0 0-3 0,0 0 0 16,0 0-24-16,0 0-5 0,0 0 0 0,0 0-1 0,0 0-7 0,0 0 0 0,0 0-1 15,7 6 0 1,-4-2-18-16,4 2-3 0,1-3-1 0,2 3 0 0,1 1-9 0,-1 2 0 16,4-3 0-16,1 4 0 15,2-1 0-15,4 4 0 0,-3-4 0 0,7 7 3 16,-4-4-3-16,4 4 0 0,-1 0 0 0,1 2 0 0,0-2 0 0,3 3 0 0,-3-3 0 0,-1 2 0 16,-3 1 0-1,-3 0 0-15,0-3 0 0,-1 6 0 16,-6 0 0-16,-1 3 0 0,-2 0 0 0,-5 6 0 15,-3 4 0-15,0-1 0 0,-7 4 0 0,0-1 0 0,0-2 0 0,-7-4 0 0,-4 0 0 0,0-2 0 32,1-4 0-32,-4-3 0 0,0-3 0 0,-1-1 0 0,5-5 0 15,-1-4 0-15,4-2 0 0,0-1 0 16,7-3 0-16,0-6 0 0,7 3 0 0,0-6 0 0,3-1-77 0,8-5-15 16,-1-1-4-16</inkml:trace>
  <inkml:trace contextRef="#ctx0" brushRef="#br0" timeOffset="-150245.23">12009 14947 1094 0,'0'-7'46'0,"0"1"-37"31,0 0 147-31,0 0 28 0,0-1 7 0,0 1 1 16,0-3-57-16,0 2-11 0,0 4-3 0,0 3 0 16,0 0 11-16,3-3 3 0,1 0 0 0,-1 0 0 15,1 3-6-15,-4 0-1 0,0 0 0 0,0 0 0 0,3 6-66 0,1 3-14 0,3 7-2 0,-7 0-1 32,3 3-21-32,4-1-4 0,-3 1 0 0,-1 6-1 15,1-3 11-15,3 0 2 0,-3 0 1 0,-1 3 0 0,1 0-17 16,-1 0-3-16,1 1-1 0,-1-1 0 0,1 0-12 15,-1-3 11-15,-3 0-11 0,7 0 10 16,-7-7-10-16,4-5 0 0,-4-1 0 0,0-3 0 16,3 1 0-16,-3-1-17 0,0-6 4 0,0 0 1 0,0 0-63 0,0 0-12 15,-3-10-2-15,-1 1-1 16,1 0-40-16,-1-4-8 0,-3 1-2 0</inkml:trace>
  <inkml:trace contextRef="#ctx0" brushRef="#br0" timeOffset="-149967.18">11917 15091 2795 0,'-11'3'58'0,"11"-3"14"0,0 0-57 15,0 0-15-15,0 0 0 0,0 0 0 0,0 0 105 0,0 0 19 0,0 0 3 0,7 0 1 16,0 0-52-16,4 0-9 0,0 0-3 0,-1 0 0 16,4 0-10-16,0 3-2 0,0-3-1 0,4 3 0 15,0 0-23-15,-1-3-5 0,5 0-1 0,-5 0 0 31,4 0-13-31,1 0-9 0,-5-3 12 0,4 0-12 16,0 3 0-16,-3 0-17 0,0 0 1 0,-4 0 1 0,4 0-23 0,-4-3-5 0,3 3-1 0,-3 0 0 16,0 0-185-16,-3-3-38 0</inkml:trace>
  <inkml:trace contextRef="#ctx0" brushRef="#br0" timeOffset="-147536.21">13349 15310 1364 0,'0'0'28'0,"4"7"7"16,-4-1-35-16,0 0 0 0,0 0 0 0,0-6 0 15,0 0 100-15,0 0 14 0,0 7 2 0,0-7 1 16,0 0-39-16,0 0-8 0,0 0-2 0,0 0 0 16,0 0 48-16,0 0 10 0,0 9 2 0,0-9 0 15,0 0-52-15,0 0-9 0,0 0-3 0,0 0 0 16,0 0 0-16,0 0 0 0,0 0 0 0,0 0 0 15,0-6 0-15,-4 3 0 0,1-4 0 0,3 7 0 32,-4-3-51-32,4 3-13 0,-3-3 0 0,-1 0 0 0,0-3 37 0,1-1 5 0,3 7 1 0,0-3 0 15,-7 0-19-15,3-3-4 0,1 0-1 0,-1-1 0 0,1-2-3 0,-1 3 0 0,-3 3 0 0,4-4 0 32,-1-2-8-32,-3-1-8 0,4 1 9 0,-1 3-9 15,1 0 11-15,-1-4-11 0,0 4 12 0,1 0-12 0,-1-1 9 16,1 1-9-16,-1 3 0 0,1 0 9 0,-1-3-9 0,1-1 0 15,-4 4 9-15,3 0-9 0,1 0 31 0,-1-3 1 16,1-1 1-16,-1 1 0 0,1 3-33 0,-5 0 0 0,5 0 0 0,-1-1 0 0,1-2 0 0,-4 3 0 16,3 0 0-16,1-3 0 15,-4-1 0-15,3 1 0 0,-3 3 0 0,4 0 0 16,-4-3 0-16,3-1-11 0,-3 1 0 0,3 3 0 0,-3 0 11 0,0 0 16 16,4-1-4-16,-4 1-1 15,0 0-11-15,0 0 0 0,0 0 0 0,0 0 0 16,-1 0 0-16,1 0 8 0,0 3-8 0,0-4 12 0,-3-2-12 0,-1 3 0 15,4-3-10-15,-3 3 10 0,2-1 0 16,-2-2 0-16,-1 3 0 0,1-3 0 0,-1 3 0 16,1 0 0-16,2-1 0 0,1 1 0 0,-3-3 0 0,3 6 0 31,0 0 0-31,-4 0 0 0,4-3 9 0,0 0 8 0,0 0 2 0,0 3 0 16,0-4-19-16,0 4 0 0,0 0 0 0,0 4 0 0,3-8 9 0,-3 4-9 15,0-3 0-15,0 3 9 0,0 0-9 0,3 0 0 0,-3 0 0 0,0 0 0 31,0-3-16-31,4 0-6 0,-4 3-1 0,0 0 0 0,0 0 23 0,0-3 0 16,-1 3 0-16,8 0 0 0,-3 3 0 0,3-3 0 0,-7 0 0 16,7 0 0-1,-7 3 21-15,7-3 9 0,-7 3 2 0,7-3 0 16,-7 3-32-16,7-3 0 0,-7 4 0 0,7-4 0 31,-7 6-22-31,7-6-7 0,-7 3-2 0,7-3 0 0,-8 6 50 0,1 1 9 0,4-1 3 0,-4 0 0 0,7-6-31 0,0 0 0 16,-4 6 0-16,-3 1 0 0,7-7 0 0,-3 6 8 0,-1 0-8 0,4-6 4 15,0 0-4-15,-3 10 0 0,-1-4 0 0,4 3 0 16,0-9 0-16,-3 6 0 0,3-6 0 0,0 10 0 16,0-4 0-16,0 0 0 0,0-6 0 0,-4 7 0 15,4-1 0-15,0 3 0 0,0-9 0 16,0 7 0-16,0-7 0 0,-3 6 0 0,3 3 0 0,0-2 0 0,0-1 0 16,0-6 0-1,0 0 0-15,0 9 0 0,0 1-31 0,0-1 1 0,3-3 0 0,-3 4 0 16,4-4 48-16,-4 3 10 0,3 1 1 15,-3-4 1-15,4 0-30 0,-4-2 0 0,3 2 0 0,1 0 0 0,-4 0 0 16,3 4 0-16,1-7 0 0,-1 0 0 16,-3 3 0-16,4-3 0 15,-1 4 0-15,1-4 0 0,-1 3 0 0,-3 0 0 0,4-2 0 16,-1 2 0-16,1 0 0 0,0 0 0 0,3-3 0 0,-4 4 0 0,1-1 0 0,-1 0 0 16,1 4 0-16,-1-4 0 15,1-3-23 1,-1 0-4-16,1 0-1 0,-1 0 0 0,1 1 45 0,-4-1 9 0,7 0 2 0,-4 0 0 0,1-3-28 0,0 3 0 0,-1 0 0 0,1 0 0 31,-1-3-17-31,4 4-9 0,-3-4-2 0,3 0 0 16,0 0 48-16,-4 0 8 0,4 0 3 0,0 0 0 0,0 0-31 0,1 3 0 0,-5-3 0 0,4 3 0 15,0-3 0-15,-3 0 0 16,3 0 0-16,-4 0 0 0,4-3-19 0,-3 3-9 16,-1-3-3-16,1-1 0 0,3 4 47 0,-3-3 10 0,-1-3 2 0,1 3 0 15,-1 3-28 1,1 0 0-16,-1 0 0 0,4-3 0 0,0 3 0 15,-3-3 0-15,3-1 0 0,-4 1 0 0,1 0 0 0,3-3 0 16,-4-7 0-16,5 4 0 0,-1 3-17 0,0-1-9 0,-4-2-2 0,4 3 0 16,0 0 46-1,0 2 9-15,0 4 1 0,0-3 1 0,-3-3-29 0,3 0 8 0,0-1-8 16,0 1 0-16,0 0-21 0,0-4-7 0,0 4-2 0,0 0 0 16,0 0 49-1,0 3 9-15,1-4 3 0,-1 1 0 16,-4 0-50-16,4-1-9 0,-3 1-3 0,3-3 0 0,-4-1 51 0,4 4 9 0,-3-3 3 0,3 2 0 0,0-2-32 0,-3 0 0 31,3-1 0-31,-4 4 0 0,4 0 0 0,-3-1 0 16,3 1 0-16,-4-3 0 0,4 2 0 0,-3 1 0 0,3-3 0 0,0 2 0 0,-4 4 0 0,1-3 0 15,0 0 0-15,3 0 8 16,-4-1-34 0,1 1-5-16,3 3-1 0,-4-3 0 0,4-1 52 0,-3-2 9 0,-1 0 3 0,4-1 0 31,-3 1-52-31,-1-1-9 0,1-2-3 0,0 2 0 0,-1 4 52 0,1 0 9 0,-1 0 3 0,4-1 0 0,-3 1-24 15,-1 0-8-15,1 3 0 0,-1-7 0 0,1-2 0 0,3-1 0 16,-4 1 0-16,1 2 0 0,-1 4 0 0,1 0 0 16,3-4 0-16,-3 1 0 0,-1 3 0 0,1-4 0 0,3 1 0 0,-4 2 0 15,1-2 0-15,-1 0 0 16,-3-1 0 0,4 4 0-16,-1 0 0 0,-3-1 0 0,4 1 0 0,-4 0 0 0,0 6 0 0,3-3 0 15,-3 3 0-15,0 0 0 0,0 0 0 0,0 0 0 16,0 0 0-16,0 0 0 0,0 0-15 0,0 0-2 0,0 0-1 0,-3 6 0 15,3 3-123 1,-4 1-25-16,4-1-5 0,-3 1-1266 0</inkml:trace>
  <inkml:trace contextRef="#ctx0" brushRef="#br0" timeOffset="-146677.04">13610 15304 1854 0,'0'0'40'16,"0"0"9"-16,0-6 2 0,0 6 1 0,4-6-41 0,-4 6-11 0,0 0 0 0,0-4 0 0,0 1 128 0,0 3 23 15,0 0 5-15,0 0 0 16,0 0-61-16,0 0-13 0,0 0-2 0,0 0-1 16,0 0-31-16,0 0-5 0,0 0-2 0,0 0 0 0,0 0-3 0,0 0-1 0,-4 3 0 0,1 7 0 31,-1-1 13-31,1 1 2 0,-4 2 1 0,-1 4 0 15,1-1-4-15,0 4-1 0,-3 0 0 0,3 0 0 16,-4 3-14-16,1-3-3 0,-5 3-1 0,1 0 0 16,4 0-11-16,-1-1-3 15,1 5 0-15,-1-1 0 0,4-7 0 16,-4 4 0-16,4-3 0 0,4 0 0 0,3 0-16 0,-4-3 0 0,4 2 0 0,0-2 0 16,4-3-8-16,-4-4-6 0,7-3-1 0,0 1 0 15,0-4 24-15,-7-3 5 0,14 3 1 0,-3 0 0 16,-1 0-27-16,4-3-4 0,-3 3-2 0,3-3 0 15,0-3 18-15,-3-3 0 0,-1 0 0 0,1-1 0 0,-1 1 0 16,1 0 0-16,-4 3 0 0,0-4 0 16,0 4 0-16,-3-3 0 0,3-4 0 0,-4 4 0 0,-3-3-43 15,4-1-1-15,-4 4-1 0,0-3 0 0,-4-1-67 0,4 4-12 0,-3-3-4 0</inkml:trace>
  <inkml:trace contextRef="#ctx0" brushRef="#br0" timeOffset="-146508.16">13356 15542 2310 0,'0'0'48'0,"0"0"11"0,0 0-47 0,0 0-12 16,0 0 0-16,0 0 0 0,0 0 156 0,0-6 28 0,0 0 7 0,4 3 1 15,-1-4-103-15,1 4-20 0,3 0-4 0,-4 0-1 16,8 3 52-16,0 0 9 0,-1 0 3 0,1 0 0 0,6 0-103 0,1 0-25 0,-4 0 0 0,7 3 0 15,0-3 0-15,-3 0 0 0,0 0 0 0,-4 0 0 32,-4 0 0-32,4 0 0 0,-3 0 0 0,0-3 0 15,-4 3-46-15,0 0-14 0,0-3-4 0</inkml:trace>
  <inkml:trace contextRef="#ctx0" brushRef="#br0" timeOffset="-143676.9">13938 14351 2210 0,'-3'0'63'0,"3"0"13"0,-7 3-61 0,7-3-15 0,-4 3 0 0,4-3 0 31,0 0 131-31,0 0 23 0,-3 6 5 0,3-6 1 16,0 0-39-16,0 7-7 0,0-1-2 0,3-3 0 0,4 0-65 0,0-3-14 0,0 3-2 0,4-3-1 15,-1 0 0-15,5 0 0 0,-5-3 0 0,8 3 0 32,-4 0-12-32,4-3-2 0,-1 0-1 0,1 0 0 15,-1 0-15-15,1-4-15 0,0 1 3 0,3 0 1 0,-3 3 11 0,-1-4 0 0,1 4 0 16,-1 0 0 0,1 0 15-16,-4 3 5 15,0 3 0-15,-3-3 1 0,0 0-21 0,-4 3 0 0,0-3 0 0,-7 0 8 0,0 0-50 16,3 7-10-16,1-1-1 0,-8 3-1 15,4-2-134-15,-7-1-28 0,4 0-4 0</inkml:trace>
  <inkml:trace contextRef="#ctx0" brushRef="#br0" timeOffset="-143115.91">14016 14432 2142 0,'0'0'60'0,"0"0"15"0,0 0-60 0,0 0-15 0,0 0 0 0,0 0 0 16,0 0 81-16,0 0 14 0,0 0 2 0,0 0 1 16,0 0 18-16,0 0 3 31,0 0 1-31,0 0 0 0,7 4-33 0,-4-1-7 0,1 3 0 0,3 0-1 16,-7-3-18-16,4 7-3 0,-1-4-1 0,1 0 0 15,-1 1 6-15,1 2 1 0,-4 0 0 0,3 1 0 16,1 2-64-16,-4-2-15 0,0-1-1 0,3 4-1 15,-3 2 17-15,0 1 8 0,0 3-8 0,0 0 12 0,0 6-12 0,-3 6 11 0,3 0-11 0,-4 1 10 16,4 5-10-16,-3 1 0 16,3-3 9-16,-4-1-9 0,4 1 8 0,0-4-8 15,0 0 8-15,0 1-8 0,0-4 0 0,0 0 9 0,0 3-9 16,0 1 0 0,4-4 8-16,-4 0-8 0,0 0 0 0,0 1 0 0,0-1 0 0,0 0 0 15,-4-3 0-15,4 0 0 0,-3-6 0 0,-1-3 0 0,-3 3 0 16,4-4 0-16,-5-2 9 15,5-1-9-15,-4 1 0 0,3-1 9 0,1-2-1 16,-4 2 0-16,7-2 0 0,-4-4 0 0,4 0-8 0,0-6 12 0,0 0-12 0,0 0 12 16,0 0-12-16,7 7 8 0,4-7-8 15,-4 3 8-15,7-3-8 0,-3-3 0 16,-1 3 9-16,4-4-9 0,-3 1 0 0,3 0 0 16,0 0 0-16,4 0 0 0,-4 0 0 0,4 3 0 15,-4 0 0-15,3-3 8 0,1 3-6 0,-4 0-2 0,4-4 0 0,-1 4 0 31,-3 0 0-31,-3 0 0 0,-11 0 0 0,14 4 0 0,-14-4 0 0,11 3 0 0,-1 0 0 16,-10-3 0-16,11 3-26 0,-11-3-5 0,10 6-1 0,-10-6 0 16,0 0 32-16,0 0 0 0,11 3 0 0,-11-3 0 31,14 0-67-31,-3-3-7 0,-1-3-2 0,1 0-1435 0</inkml:trace>
  <inkml:trace contextRef="#ctx0" brushRef="#br0" timeOffset="-141736.2">14704 14674 1552 0,'0'-13'44'0,"0"13"10"0,-4-6-43 0,4 3-11 0,-3-3 0 0,-1-1 0 0,4-2 145 0,-3 3 27 32,3 3 6-32,0 3 1 0,0 0-60 0,0 0-12 0,0 0-3 0,0 0 0 15,0 0-29-15,0 0-7 0,0 0 0 0,3 6-1 16,-3 6-11-16,4 1-3 0,-1 6 0 0,1-1 0 15,3 8-6-15,-4 2-2 0,1 3 0 0,3 13 0 16,-4-9 7-16,1-1 0 0,0 4 1 0,3-4 0 16,-7-2-19-16,3-4-4 0,-3 0-1 0,4 3 0 15,-4-2-13-15,3-4-4 0,-3-3 0 0,0 0 0 0,0-4 18 16,0 4 3-16,0-3 1 0,-3-3 0 31,3-7-53-31,0-6-10 0,-4 0-3 0,4 1 0 0,0-1 32 0,-3 0 0 0,3-3-8 0,-4-6 8 16,1-4 0-16,-1-2 0 0,-3-4 0 0,0-3 0 0,0 0 0 0,0-3 0 15,0-3 0-15,0 3 0 16,0 0 21-16,0 0 11 0,0 4 1 0,-1-4 1 16,1 0-34-16,4-3 0 0,-4 0 0 0,0-1 0 15,0 5-20 1,3-5-12-16,1 1-1 0,-1 0-1 0,1 0 34 0,3 0 0 0,-4 0 0 0,4-3 0 0,0 3 0 0,0-4 0 16,4 1 0-16,-1 0 0 15,1 3 0-15,3 3 0 0,-4 0 0 0,8 0 0 0,-4 3 23 16,0 4 8-16,4 2 1 0,-1 1 1 15,1 2-52-15,-1 1-10 0,1-1-3 0,3 7 0 0,-3 3 32 0,3 3 0 0,0 0 8 0,3 7-8 16,1-1 28-16,0 1-2 0,-1-1 0 0,1 1 0 31,-4 2-26-31,0 1 0 0,0 2 0 0,-3 4 0 0,-1-3 12 0,-2 3-2 0,-1-1-1 0,0 4 0 16,-4 3-9-16,1-3-12 0,-4 7 2 0,0-4 1 16,-4 0 9-16,-3 0 0 0,4 0 0 0,-8 0 0 0,0 0 12 15,1-3 5-15,-1-3 1 0,-3-3 0 16,-4 2-29-1,4-2-5-15,0 0-2 0,0-7 0 0,-3 1 18 0,6-1 0 0,-3 0 0 16,3-2 0-16,4-1 0 0,-3 0 11 0,3-3-2 0,3 4 0 16,-3-4-9-16,3 0 8 0,1 0-8 0,3 0 8 0,0-3-8 0,0 0-12 15,0 0 2-15,0 0 1 0,0 0 9 0,0 0 0 16,10-3-9 0,1 0 9-16,0-3 0 0,-1-1 0 0,4-2 0 15,0 3 0-15,1-4 0 0,-1 1 0 0,0 3 0 0,3-4 0 16,-2 7 0-16,-1-3 0 0,0 3 0 0,0-1 0 15,-4 1 0-15,5 3 0 0,-5 0 0 0,4 3 12 0,-14-3-12 0,11 7 0 0,3-1-12 0,-3 0 12 32,-1 1 0-32,-3 2 0 0,4 0 0 0,-4 4 0 15,0-4 0-15,0 4 0 0,0 2 0 0,-3-2 0 0,3 6 0 0,-4 0 0 16,1-4 0-16,3 7 0 0,-4 0 0 0,1 0 0 16,-1 0 0-16,1 3 0 0,-1 0 0 15,1-6 0-15,-1 3 0 0,1-3 0 0,3-3 0 0,0 2 0 0,0-5 0 0,4-1 0 16,-4 1 0-16,3-4 0 15,-3-2 0-15,-7-7 0 0,11 3 0 0,3 3 0 16,-3-3 0-16,-11-3 0 0,10-3 0 0,-3 0 0 16,0 0 0-16,4-3 0 15,-8 2-59-15,4-2-4 0,-3-3-1 0,0-1-956 0,-1 4-191 0</inkml:trace>
  <inkml:trace contextRef="#ctx0" brushRef="#br0" timeOffset="-139002.71">15776 14774 2343 0,'0'0'104'0,"0"0"21"0,0 0-100 0,0 0-25 0,0 0 0 0,0 0 0 32,0 0 76-32,0 0 11 0,7 3 1 0,-3 0 1 15,3 4-17-15,-4-1-4 0,4 0-1 0,-3 7 0 0,3-1-5 0,-3 1-1 0,3 6 0 0,-4-4 0 16,1 4-13-16,-1 3-2 0,1 0-1 0,-1 0 0 16,1-3-18-16,-4 0-4 0,3 3-1 0,1-10 0 15,-4 4-22-15,3 3 0 0,-3-7-12 0,4 4 4 16,-1-4 8-1,-3 1 8-15,0-4-8 0,4 1 11 0,-4-7-79 16,0-3-16-16,0 0-4 0,0 0 0 16,0 0-38-16,0-6-8 0,-4-4-2 0,1 4 0 0,-1-3-96 0,1-4-20 0,-4 4-4 0</inkml:trace>
  <inkml:trace contextRef="#ctx0" brushRef="#br0" timeOffset="-138779.6">15667 14925 2030 0,'0'0'57'0,"-7"0"14"15,7 0-57-15,0 0-14 0,0 0 0 0,0 0 0 0,0 0 182 0,0 0 34 0,0 0 6 0,0 0 2 16,7 9-91-16,-4-3-17 0,4-3-4 0,1 4-1 16,2 2-31-16,-3-6-7 0,4 4-1 0,3-4 0 15,-4 0-27-15,1 3-5 0,0-3-2 0,3 0 0 16,-4 1-28-16,4-4-10 0,-3 3 0 0,3-3 9 16,0 0 8-16,-3-3 2 15,3-1 0-15,0 1 0 0,-3 0-31 0,3 0-5 16,-4-3-2-16,4 3 0 15,-3-4-21-15,3 4-5 0,-3 0-1 0,3 0-985 16,-4 0-197-16</inkml:trace>
  <inkml:trace contextRef="#ctx0" brushRef="#br0" timeOffset="-130349.77">16489 14752 1364 0,'0'0'57'15,"0"0"-45"1,0 0 107-16,0 0 21 0,0 0 5 0,0 0 1 16,0 0-18-16,0 0-3 0,-4-3-1 0,4 3 0 31,0 0-44-31,0 0-8 0,0 0-3 0,0 0 0 0,0 0-25 0,0 0-4 0,0 0-2 0,0 0 0 15,0 0-21-15,0 0-4 0,0 0-1 0,0 0 0 16,0 0 0-16,0 0 0 0,0 0 0 0,0 6 0 0,0 4 7 16,0-4 1-16,4 3 0 0,-1-2 0 0,-3-7 9 0,0 0 3 0,0 0 0 15,7 6 0 1,0 3-7-16,1-2-1 0,-1-1 0 0,3 0 0 16,1 0 4-16,-1 1 0 0,4 2 0 0,1 7 0 0,-1-4-28 0,0 4 0 0,3 0 0 0,1 3 0 31,0 2 0-31,-1 1 0 0,1 4-9 0,3 2 9 15,0 3 0-15,0 0 0 0,4 4 8 0,-4 3-8 0,4-4 0 0,-7 1 0 16,3-4 0-16,-4 3 0 0,1-5 0 0,0 2 0 0,-4-6 0 0,0 3 0 31,-3-3 57-31,-1-3 6 0,1 3 1 0,-4-3 0 16,0 0-64-16,-4-3 0 0,-3 3-16 0,0-3 3 0,0 0 13 0,-3-4 16 0,-1-2-3 16,-3-1-1-1,-3-2-12-15,-1-4 9 0,1-3-9 0,-5 0 8 16,-2 1-8-16,3-4 0 0,-8-4 0 0,5 4-11 0,-4-3 11 0,3 3 16 0,-3-3-4 0,0 0-1 31,3 0-11-31,-3 0 0 0,3 0 0 0,1-4 0 16,3 1 0-16,-1-3 8 0,1-1-8 0,0-2 12 0,7-4-12 0,0-3 10 0,0 0-10 0,3-3 10 15,4-3-1 1,4-3 0-16,0 0 0 0,-1 0 0 0,8-1 13 0,-1-5 2 0,1-4 1 0,3-2 0 16,0 2-13-16,4 0-2 0,-1 1-1 0,1-4 0 15,-4 3-9-15,7 4 0 0,-3-4 0 0,0 1 0 0,-1-1 0 16,1 3 0-16,-1 1 0 0,1-1 0 0,0 4 28 0,-1 3 3 0,-3 3 1 0,4 0 0 31,-4 3-52-31,0 6-9 0,-3-3-3 0,-1 7 0 16,1-1 52-16,-4 4 9 0,-3-1 3 0,-1 4 0 0,1-3-24 0,-1 2-8 15,1 1 0-15,-4 0 0 16,0 0-26-16,0 2-5 0,-4-2-1 0,4 0 0 16,-3-3-57-16,3 2-12 0,0-2-3 0,-4 3 0 15,4 2-120-15,0-2-24 0</inkml:trace>
  <inkml:trace contextRef="#ctx0" brushRef="#br0" timeOffset="-123296.53">17512 14881 2030 0,'-4'-7'57'0,"1"4"14"15,3 3-57-15,0 0-14 0,-4-3 0 0,1 0 0 16,-1 0 105-16,1 0 19 0,-1-3 3 0,4 2 1 15,-3-2-52-15,3 3-9 0,0 0-3 0,0 3 0 0,0 0-1 0,0 0-1 32,0 0 0-32,0 0 0 0,0 0-48 0,0 0-14 0,0 0 0 0,0 0 8 15,-4 3 54-15,1 3 11 0,-1-3 3 0,1 7 0 16,3-4-32-16,-4 0-7 0,1 1-1 0,3 2 0 16,-4-3-8-16,0 4-3 0,4 2 0 0,-3 1 0 15,3 6-12-15,0-1-2 0,0 1-1 0,0 0 0 16,0 3-10-16,3-3 8 0,-3 3-8 0,4-3 8 0,-4 3-24 0,4-7-6 15,-1 1-1-15,1 0 0 16,-1-1 38-16,1 1 7 0,-1 0 2 0,1-4 0 0,-1 1-24 16,1-4 8-16,-4 0-8 0,3-2 0 0,-3-7 8 0,0 0-8 0,0 0 10 0,0 0-10 31,0 0 9-31,0 0-9 0,0 0 8 0,0 0-8 16,0 0 8-16,7-7-8 0,-3-5 0 0,3-1 8 0,-4-2-8 0,1-4 0 0,-1 3 0 0,5-6 8 31,-5 0-8-31,4 0 0 0,-3 0 0 0,-1 0 0 15,4 1 0-15,-3-1 0 0,3 3 8 0,-4 0-8 0,1-3 0 0,3 3 0 16,0 4 0-16,-3-1 0 0,-1 0 0 0,4 0 0 16,0 4 8-16,-3-1-8 0,3 7 18 0,-4-3 2 0,4 2 0 0,-3 4 0 15,-4 3-20-15,7 7 0 0,0-1 0 0,0 3 0 0,0 4 0 16,-3 2 0 0,-1-2 0-16,4 3 0 0,0 3 0 0,-3 2 0 15,3-2 0-15,-4 0 0 0,1 3 0 0,-1-3 0 0,-3 0 0 0,4-1 0 16,-1-2 0-16,1 0 0 0,0 0 0 0,-4-4 0 15,3 1 0-15,-3-1 8 0,-3 1-8 0,3-4 0 0,0-3 0 16,0 1 0-16,0 2 0 0,0-3 0 16,0-6 0-16,0 0 0 0,0 0 0 0,0 0 0 15,0 0 0-15,0 0 0 0,0 0 0 0,0 0 0 0,0-6 0 0,3-3 0 32,1 2 0-32,-1-2 0 0,-3-4 0 0,7 1 0 0,-3-1 0 0,-1-2 0 15,4-4 0-15,0 0 0 0,0-3 0 0,4 3 0 16,-4 0 0-16,4 1 0 0,-1 2 0 0,4-3 0 15,0 0 0-15,1 7 0 0,-1 2 0 0,0 1 0 0,0 6 0 0,0-3 0 0,0 6 0 0,-3 0 0 32,-1-4 0-32,1 8 0 0,-4 2 10 0,3 0-10 15,-2 4 0-15,-1-4 0 0,0 3 0 0,0 1-11 0,-4 2 11 0,4 1 0 16,-3 2 0-16,-1 1 0 16,1 0 0-16,-1-1 0 0,-3 7 0 0,0-3 0 0,0 0 0 15,0 3 0-15,0 0 0 0,0 0 0 0,0-3 22 0,0-1 6 16,0-2 2-16,-3 0 0 15,3-4-48-15,-4-2-10 0,1-1-1 0,3 1-1 0,0-10 30 0,0 0 0 0,0 0 0 0,0 0 0 32,0 0-58-32,0-7-6 0,0-2 0 0,3-1-1 15,1-2-101-15,-1 3-20 0,1-1-4 0,3-2-684 0,0-1-137 0</inkml:trace>
  <inkml:trace contextRef="#ctx0" brushRef="#br0" timeOffset="-122939.08">18309 14909 2325 0,'0'0'51'0,"0"0"10"0,0-6 3 0,0 6 2 16,0 0-53-16,0 0-13 0,0 0 0 0,0 0 0 0,0 0 114 0,0 0 20 0,-3 6 4 0,-1 0 1 0,1-3-48 0,-1 7-10 31,-3-1-1-31,3 4-1 0,-3-1-21 0,0 4-4 0,-3 3-1 0,-1 0 0 16,4-1-9-16,-3 4-1 0,3 0-1 0,-1 3 0 0,-2-6-7 0,6 3-2 15,-3 0 0 1,4-6 0-16,-1-1-33 0,4-2 0 0,0-4 0 0,0 1 0 15,4-4 0-15,-4-6 0 0,0 0 0 0,0 0 0 0,0 0 0 0,10-3 0 0,1-3 0 0,0-4 0 16,-1-2 0-16,-3-4 0 0,0-3 0 0,-3 4 0 16,-1-7-8-16,4 6-9 15,-3 0-2-15,-1 4 0 0,1-4 31 0,-1 7 5 16,1-4 2-16,-1 4 0 0,-3 2-31 0,0 1-5 16,0-3-2-16,0 6 0 0,0-1 19 0,0 4 0 15,0 4 0-15,0-1 0 0,0-3 0 0,4 6 0 0,-4 0 0 16,4 1 0-16,-1 2 0 0,1 3 9 0,-1 1-9 0,1 0 8 15,3 2 4 1,0 1 1-16,0 0 0 0,3-1 0 16,-3 4-13-16,4-3 11 0,0-4-11 0,-1 4 10 0,1-3-10 0,-1-4 0 0,1 3 0 0,0-5 8 15,-11-7-8-15,0 0 0 0,0 0 0 0,14 3 0 32,-14-3 0-32,0 0-9 0,14-3 9 0,-4 0-13 15,-10 3-87-15,14-10-16 0,-6 1-4 0,2-1-866 16,-3-2-173-16</inkml:trace>
  <inkml:trace contextRef="#ctx0" brushRef="#br0" timeOffset="-122421.14">18598 14862 1958 0,'0'0'43'0,"0"0"9"0,-3-3 1 0,3-3 3 0,0 6-45 0,0-4-11 0,-4-2 0 0,4 6 0 16,0 0 104-16,0 0 20 0,0-6 3 0,0 6 1 0,0 0-52 0,0 0-9 16,0 0-3-16,0 0 0 0,0 0 0 0,0 0 0 0,0 0 0 0,7 6 0 15,-3 0 52-15,3 4 9 0,0 2 3 0,0-2 0 16,4 2-103-16,-4 1-25 0,0 3 0 0,3-4 0 15,1 1 36-15,0 2 3 0,3 1 0 0,0 0 0 0,0 2-24 16,4-2-5 0,-8 0-1-16,8-1 0 0,-4 1-9 0,0 0 8 15,0 0-8-15,0-1 8 0,-3 1-8 0,-1-4 0 0,1 1 0 0,-4 0 8 0,0-1-8 0,-3 1 0 32,3-4 0-32,-4-3 0 0,-3-6 0 0,0 0 0 15,4 7 0-15,-4-7 0 0,0 0 0 0,0 0-12 0,0-7 0 0,-4 1 1 16,4 0-26-16,-3-4-6 0,3 1-1 0,-4 3 0 15,1-4-67-15,-4 4-13 0,3-3-4 0,-3-1 0 16,3 4-55-16,-3 0-11 0,0 2-2 0,0 4-540 16,0-3-107-16</inkml:trace>
  <inkml:trace contextRef="#ctx0" brushRef="#br0" timeOffset="-122112.58">18669 15207 2030 0,'0'0'57'0,"0"0"14"0,0 0-57 0,-7 0-14 0,7 0 0 0,-4-3 0 15,4 3 156-15,-3-3 29 0,-1-4 6 0,4 4 1 0,0-3-52 0,0 0-9 0,4-4-3 0,-1 1 0 16,4-7-51-16,1 4-10 0,-1-1-3 0,3 1 0 16,4-4 0-16,-3 0 0 0,3-3 0 0,0 1 0 15,4 2-51-15,-4 0-13 0,3 1 0 0,1-1 0 16,-4-3 0-16,4 3 0 0,-8 1 0 0,5 2 0 16,-8-6 0-16,3 7 0 15,-3-1 0-15,0 4 0 0,0-4 0 0,-3 4 0 16,-1-4 0-16,1 7 0 0,-4 6 0 0,0 0 0 0,0 0 0 0,0 0 0 15,0-6 0-15,0 6 0 0,0 0 0 0,0 0 0 16,0 0-151-16,0 0-33 0,-4 6-6 0,4 0-2 16</inkml:trace>
  <inkml:trace contextRef="#ctx0" brushRef="#br0" timeOffset="-117936.25">19953 14514 2415 0,'0'0'53'0,"-3"-6"11"0,3-1 3 0,0 1 1 0,-4 0-55 0,1 3-13 0,3-4 0 0,-4 1 0 32,4 3 106-32,0-3 18 0,0-1 4 0,0 7 1 15,-4-3-52-15,4 3-10 0,0 0-3 0,0 0 0 0,-7 0 0 0,7 0 0 0,-3 3 0 0,-4 1 0 0,3 2-51 16,1-3-13-16,3-3 0 0,-4 3 0 16,1 3 54-1,-4 1 8-15,3-1 2 0,-3 0 0 0,0 4-52 0,-4 5-12 16,1-2 0-16,3 3 0 0,-4-4 0 0,1 4 0 0,3-4 0 0,-4 7 0 0,0-3 0 0,4-1 0 31,0 7 0-31,-3-3 0 0,-1 3 28 0,4 0 4 16,0 0 0-16,0 6 0 0,3 1-24 0,-3-1-8 0,4 3 0 0,3-3 0 15,0 1 0-15,0-1 0 0,0-3 0 0,3 3 0 16,1-3 0-16,-1-3 0 0,5-3 0 0,-1 3 0 0,3-3 0 0,1-1 0 0,-1 1 0 0,1 0 0 31,3-3 0-31,0-1 0 0,4 1 0 0,-1-3 0 16,1-7 0-16,7 0 0 0,-4 0 0 0,0-2 0 15,4-4 0-15,-1 0 0 0,1-4 0 0,-4-2 0 0,4 0 0 0,0-3 0 16,-8-1 0-16,5-2 0 0,-5-4 0 16,1 0 0-16,-1-3 0 0,-2 1 0 15,-1 2-28-15,0-3-3 0,-4 3 0 16,1 1 0-16,-4-4 51 0,0 0 9 0,-3 0 3 0,3 1 0 0,-4 2-24 0,-3-3-8 16,0-3 0-16,0 0 0 15,-3 0-26-15,-1-3-5 0,1 0-1 0,-4 0 0 16,-4 3 52-16,4-3 9 0,-4 3 3 0,1-3 0 0,-1 3-32 15,-3 3 0-15,3 0 0 0,-3 4 0 0,0-1 0 0,0 7 0 16,0-1 0-16,0 1 8 16,0 2-8-16,0 1 0 0,0 3 0 0,-1 0 0 0,5 3 0 0,-4-3 0 15,3 0 0-15,1 3 0 0,-1 3 0 0,4 0 0 0,-4-3 0 16,4 3 0-16,7-3-17 0,-7 6 0 16,7-6 0-16,-3 7 0 15,3-7-56-15,-4 9-11 0,8 0-3 0,-1 1 0 0,1-4-83 0,-1 3-17 0,1 1-3 0,3 2-1090 16</inkml:trace>
  <inkml:trace contextRef="#ctx0" brushRef="#br0" timeOffset="-117528.74">20122 15009 1437 0,'0'0'40'0,"0"0"10"0,0 0-40 0,0 0-10 0,0 0 0 0,0 0 0 0,0 0 147 0,0 0 27 0,0 0 6 0,0 0 0 31,0 0-26-31,0 0-6 0,0 0 0 0,0 0-1 16,0 0-27-16,0 0-4 0,0 0-2 0,0 0 0 0,0 0-26 0,0 0-4 15,0 0-2-15,4 7 0 0,0-4-28 0,3 3-6 16,-4 3 0-16,4-2-1 0,0-1-18 0,0 3-3 0,0 1-1 0,0-1 0 16,4-3-5-16,-4 1-2 0,4 2 0 0,-1 1 0 15,1-4-18-15,-1 0 0 0,1 0-13 0,-4 1 5 16,4-1 24-16,-1 3 6 0,-3 1 1 0,4-4 0 16,-4 0-37-16,3 1-7 15,-3-1-2-15,1 0 0 0,-1-3 23 0,-4 0 0 0,4 0 0 16,0-3 0-16,-7 0-19 0,7 0 1 0,-3-3 0 15,3 0 0 1,-4 0-125-16,4 0-25 0,-3 0-4 0,0 0-2 16</inkml:trace>
  <inkml:trace contextRef="#ctx0" brushRef="#br0" timeOffset="-115963.08">20697 15226 2188 0,'0'0'97'0,"0"0"20"16,0 0-93-16,0 0-24 0,0 0 0 0,0 0 0 16,0 0 107-16,0 0 17 0,0 0 3 0,0 0 1 15,0 0-35-15,0 0-6 0,0 0-2 0,-3 0 0 0,-4-3-19 0,3-1-4 0,-3 1-1 0,4-3 0 31,-4 3-12-31,3-3-2 0,-3 2-1 0,0-2 0 16,0 0-21-16,4-3-4 0,-5-4-1 0,1 4 0 16,0-7 20-16,4 3 3 0,-4 1 1 0,0-4 0 15,3 4-44-15,1-4-20 0,-4 0 1 0,3 1 1 0,1-1 18 0,3-3 9 0,0 0-1 16,0-3 0-16,0 0 0 0,0 0-8 0,3-3 12 0,4 3-4 16,-3-3-8-16,3 3 12 0,0-6-12 0,0 3 12 15,3 3-12-15,-3-3 8 0,4 3-8 16,-4 0 8-16,4 0-8 0,-1 0 0 15,1 3 0-15,-4 4 8 0,3-1-8 0,-2 0 8 16,2 1-8-16,-3 2 8 0,0 4 0 0,0-4 0 16,0 7 0-16,0-3 0 0,-3-1-8 0,3 4 0 0,-3 0 0 15,-1-1 8-15,1 4-8 0,-4-3 0 0,3 0 0 0,1-1 0 16,-4 7-72-16,0 0-11 0,0 0-1 0,7 0-1 31,-7 0-35-31,0 0-6 0,7 0-2 0,-7 0-1228 0</inkml:trace>
  <inkml:trace contextRef="#ctx0" brushRef="#br0" timeOffset="-115253.46">21086 14824 1267 0,'0'0'28'0,"3"-6"5"0,1 0 2 0,-1 0 1 0,1-4-36 0,-1 1 0 0,1-1 0 0,3 4 0 0,-7-3 108 0,3-1 16 0,1 1 2 0,-1 3 1 15,1-4 12-15,-1 4 2 0,1 0 1 0,-4 6 0 16,0 0-22-16,0 0-4 0,0 0 0 0,0 0-1 0,0 0-15 0,0 0-2 16,0 0-1-16,-4 9 0 0,-3 0-38 0,4 1-8 15,-4-1-2-15,3 1 0 16,-3-1-16-16,-3 0-3 0,3 1-1 0,-4-1 0 0,0 4-8 0,1-1-1 15,-4 1-1-15,-4 3 0 0,4-1-2 0,0-2 0 16,0-1 0-16,0 1 0 16,3-1-2-16,0 1-1 0,1-4 0 15,3 1 0-15,-4-1 14 0,8-3 2 0,-1 4 1 0,1-4 0 16,3-6-42-16,0 0-8 0,0 0-1 0,0 0-1 16,3 3 33-16,4 0 8 0,0-3 0 0,4 0 1 15,-4 0-37-15,7-3-8 0,0-3-2 0,0 0 0 0,4 3 26 0,3-1 0 16,-7-2 0-16,4 3 0 0,-1-3 0 15,1 3 0-15,0-1 0 0,-4 4 0 0,0 0 0 0,0 0 11 16,-3 4-11-16,-4-1 12 0,3 3-1 16,-3 0 0-16,-3 1 0 0,3 2 0 15,-7 0 2-15,0 1 1 0,0-1 0 0,-4 1 0 0,-3 2-14 16,4 1-8-16,-8-1 8 0,4-2-13 0,-3 2 22 0,-1-2 5 0,-3 2 1 16,0 1 0-1,0-4-15-15,-4 0 0 0,4 1 0 0,0-1 0 16,0-2-60-16,3-4-16 0,-3 0-2 0,7-3-1 0,0 0-21 0,3-3-4 0,1 0 0 0,3-4-1 31,3 1-127-31,1 0-24 0,10-4-6 0,-3 1-1 0</inkml:trace>
  <inkml:trace contextRef="#ctx0" brushRef="#br0" timeOffset="-114598.31">21442 15050 1454 0,'0'0'32'0,"0"0"6"0,0-6 2 0,0 0 1 15,3-1-33-15,-3 1-8 0,0 0 0 0,0-1 0 0,4 1 120 0,-4 3 21 16,0 3 5-16,3-6 1 0,-3 0-15 0,0 6-2 15,0 0-1-15,0 0 0 0,0 0-10 0,0 0-3 32,-3 3 0-32,-4 0 0 0,3 3-33 0,1 3-7 0,-4 1-2 0,0 2 0 15,0 7-30-15,-4-3-5 0,4 6-2 0,-4 9 0 0,1 1-13 0,3-1-4 16,-4-3 0-16,4 3 0 16,4-2-20-16,-1 2 0 0,1-3 0 0,3 0 8 0,0-9-8 0,3 3 0 15,1-3 0-15,3 0 0 0,-4-3 0 0,8-4 0 16,-1-2 0-16,1-1 0 15,3 0 0-15,0-6 0 0,4 4 0 0,-1-7 0 16,-2 0 0-16,-1 0 0 0,3-3 0 0,-3-4 0 16,-3 1 0-16,3 3 0 0,-3-3 0 0,-4 3 0 15,0-7 15-15,0 4 1 0,-7-4 1 0,3 1 0 0,1 0-25 0,-8-1-6 16,1 1-1-16,3-4 0 31,-7 4-97-31,3-1-20 0,-3 1-4 0,0 0-774 0,-3-4-154 0</inkml:trace>
  <inkml:trace contextRef="#ctx0" brushRef="#br0" timeOffset="-114406.47">21301 15288 2419 0,'0'0'53'0,"0"0"11"0,0 0 3 0,0 0 1 0,0 0-55 0,0 0-13 16,0 0 0-16,0 0 0 0,3-6 105 0,4 0 19 31,0 0 3-31,4-1 1 0,-4 4-52 0,4 0-9 0,-1-3-3 0,4 3 0 0,0 3-19 0,1-4-4 31,-1 1-1-31,3 3 0 0,-3 3-24 0,4-3-6 0,-4 4-1 0,4-4 0 16,-4 0-53-16,-4 3-12 0,5-3-1 0,-5 3-1 16,1-3-142-16,-1 0-29 0,1-3-6 0</inkml:trace>
  <inkml:trace contextRef="#ctx0" brushRef="#br0" timeOffset="-114140.39">21872 15103 2610 0,'0'0'57'0,"0"0"12"0,0 0 3 0,0 0 1 0,0 0-58 0,0 0-15 0,0 0 0 0,0 0 0 16,0 0 92-16,0 0 15 0,0 7 3 0,0 2 1 16,4-3-48-16,-4 7-10 0,3-1-1 0,1 4-1 15,-1 3-11-15,-3 0-1 16,4 3-1-16,-1 0 0 0,1 0-9 0,-4-4-1 15,3 4-1-15,-3-9 0 0,4-1-15 0,-4 1-4 0,4-1 0 0,-4 1 0 16,3-7-8-16,1 1-12 0,-4-4 2 0,0-3 1 16,0 0-87-16,0 0-18 0,0 0-3 0,0 0-1 15,3-3-86-15,-3-4-16 16,0-2-4-16</inkml:trace>
  <inkml:trace contextRef="#ctx0" brushRef="#br0" timeOffset="-113896.17">21830 15288 1933 0,'0'0'55'0,"-7"4"12"0,3 5-54 16,1-3-13-16,-1-3 0 0,4-3 0 0,-3 7 126 0,3-7 22 0,-4 6 5 0,4-6 1 16,0 0-21-16,0 0-4 0,7 3-1 0,0 0 0 0,-7-3 0 0,7 3 0 15,4-3 0-15,0 3 0 0,-1 1-80 0,4-4-16 16,0 0-3-16,0 0-1 0,4 3 7 0,-7-3 1 16,6-3 0-16,-3-1 0 0,1 1-36 0,-1 3-9 0,-4 0-1 0,4 0 0 31,-3-3-57-31,0 0-11 0,-11 3-2 0,10-3-1 15,1 0-170-15,-1-4-33 0,-10 7-8 16,7-9 0-16</inkml:trace>
  <inkml:trace contextRef="#ctx0" brushRef="#br0" timeOffset="-113640.8">22285 15019 1958 0,'0'0'43'16,"0"0"9"-16,0 0 1 0,4 6 3 0,-1-3-45 0,1 3-11 0,-1 1 0 0,1 2 0 0,-1 0 156 0,-3 1 28 15,4 2 7-15,-1 1 1 0,1 3-30 0,-4 2-6 16,0 4 0-16,3 4-1 0,1-1-67 0,-4 0-12 31,3 0-4-31,1-3 0 0,-1 3-34 0,-3-6-7 16,4 3-2-16,-1-7 0 0,4-2-29 0,-3-1 0 0,0-2 0 0,-1 2 0 15,-3-2 0-15,7-4 0 0,-3 0 0 0,-4-6 0 16,0 0-45-16,0 0-15 0,0 0-4 0,0-6 0 16,3 0-204-16,-3-1-42 0,0-11-8 15,-3 5-2-15</inkml:trace>
  <inkml:trace contextRef="#ctx0" brushRef="#br0" timeOffset="-113097.55">22775 15075 2419 0,'0'0'53'0,"0"0"11"0,0 0 3 0,0 0 1 0,0 0-55 0,0 0-13 0,0 0 0 0,4 6 0 15,-4-6 105-15,7 4 19 0,0 2 3 0,0 3 1 16,-3 1-52-16,3-1-9 0,-4 0-3 0,4 4 0 15,-3 6 0-15,-4-3 0 0,3 2 0 0,1 4 0 0,-4 0 0 0,0 0 0 16,0 0 0-16,0 0 0 0,-4-3-51 0,1-3-13 16,-1-1 0-16,-3-2 0 0,4-4 0 0,-1 1 0 15,-3-4 0-15,4-3 0 0,-5 0 0 0,5-3 0 16,-1-3 0-16,1 0 0 31,-1 0-151-31,1 0-33 0,3-1-6 0,0 4-2 0</inkml:trace>
  <inkml:trace contextRef="#ctx0" brushRef="#br0" timeOffset="-106511.02">24356 14307 1074 0,'0'0'30'0,"0"0"8"0,0 0-30 0,0 0-8 0,0 0 0 0,0 0 0 15,0 0 58-15,0 0 10 16,0 0 3-16,0 0 0 0,0 0-11 0,0 0-3 0,0 0 0 0,0 0 0 16,0 0 37-16,0 0 7 15,0 0 2-15,0 0 0 16,0 0-25-16,0 0-5 0,0 0-1 0,0 0 0 0,0 0-44 0,0 0-8 16,-4-3-3-16,4 3 0 0,0 0 38 0,0 0 7 0,0 0 2 0,0 0 0 15,-3-3 0-15,3 3 0 0,0 0 0 0,0 0 0 16,0 0 0-16,0 0 0 0,-4-3 0 0,4 3 0 15,0 0-52-15,0 0-12 16,0 0 0-16,0 0 0 0,-7 0 54 0,7 0 8 16,0 0 2-16,0 0 0 0,0 0-64 0,0 0 0 0,0 0-9 0,0 0 0 15,0 0 9-15,0 0 12 0,-3-4-2 0,3 4-1 0,0 0-9 0,0 0 0 32,0 0 0-32,0 0 0 0,0 0 0 0,0 0 0 0,7 0 0 0,3 4 0 15,-3 2 0-15,7 0 0 0,-3 4 0 0,0-1 0 0,3 3 53 0,3 1 9 16,-3 3 2-16,4-1 0 15,0-2-52-15,3 3-12 16,-3-1 0-16,3 1 0 0,0 0 8 0,0-1 0 0,0-2-8 0,-3 6 12 0,-4-1 8 16,0 1 0-16,0 6 1 0,-3 0 0 0,-1 1 12 0,-3 5 3 15,0 0 0-15,-3 4 0 16,-4 2-18-16,0 1-3 0,0 3-1 0,-4-4 0 16,1-2 3-16,-1-4 1 0,-3 1 0 0,0-4 0 15,0 0-18-15,0-6 0 0,0 0 0 16,0-3 0-16,0-4 0 0,0-2 0 0,0-4 0 0,0-2 0 15,3-4-24-15,-3 0-6 16,0-3-1-16,0 0 0 0,4-3 31 0,-1-4 0 0,1 1 0 0,-1 0 0 0,4-3-200 0,0-1-33 16,0 4-7-16</inkml:trace>
  <inkml:trace contextRef="#ctx0" brushRef="#br0" timeOffset="-102384.95">25093 14718 2997 0,'-3'6'85'0,"-1"-3"19"16,4-3-84-16,0 6-20 0,0-6 0 0,0 7 0 15,7-1 68-15,-3 0 8 0,3 4 3 0,0-4 0 16,0 3-34-16,3-2-6 0,-3-1-2 0,8-3 0 0,-5 3-22 0,4-3-5 15,0 4-1-15,-3-7 0 16,3 3-9-16,0-6 0 0,4 3 0 0,-4-3 0 16,4-1 10-16,-1 1 0 0,1 3 0 0,3-6 0 15,0 3-105-15,-3 0-21 0,-1-4-4 0</inkml:trace>
  <inkml:trace contextRef="#ctx0" brushRef="#br0" timeOffset="-101500.67">26113 14436 1082 0,'3'-10'30'0,"-3"-2"8"16,4 2-30-16,-4-2-8 0,0-1 0 0,0 1 0 0,3-4 96 0,1 3 17 0,-1-2 4 0,-3-1 1 16,4 3 34-16,-4 1 6 0,0-1 2 0,0 1 0 15,0 2 6-15,0 1 2 0,-4 0 0 0,4-1 0 16,0 1-56-16,-3 2-12 0,3 1-1 0,-4 0-1 16,1 3-3-16,-4 0-1 0,0 3 0 0,0 0 0 15,-1 0-50-15,-2 6-11 0,-1-3-1 0,1 3-1 16,-1 4 1-16,1 2 1 0,-1 4 0 0,-3 3 0 31,3 6-33-31,-3 0 0 16,0 0 0-16,0 6 0 0,3 1 23 0,-3 2-3 0,0 4 0 0,0 3 0 0,0-4-32 0,3 4-6 0,-3 3-2 15,4 0 0-15,3 0 42 0,3 3 8 0,1 0 2 0,6 0 0 32,1-6-24-32,-1-4-8 0,8 1 0 0,-1-4 0 15,1-5-26-15,3-1-5 0,0-3-1 0,4 0 0 0,6-6 50 16,1 0 10-16,3-4 1 0,8-2 1 15,-1-4-48-15,0-3-10 0,4-2-1 0,0-4-1 0,-4-7 47 0,0-2 10 0,-3-7 1 0,3-3 1 16,-3 1-21-16,-4-1-8 0,4 0 0 0,-4-3 9 31,1 0-6-31,-5-3-3 0,-3 0 0 0,4-3 0 0,-7-1 0 0,-4-2 0 0,0 0 0 0,-7-1 0 16,0 4 0-16,0-3 0 0,-3 3 0 0,-8-4 0 0,1 4 0 0,-4 0 0 0,-4 0 0 0,-7-1 0 31,1 4 0-31,-5-3 0 0,-2-6 0 0,-1 2 0 16,4 4 0-16,-4 3 0 0,1 6 0 0,2-3 0 0,1 6 0 0,0 4 0 0,0 3 0 0,-4-1 0 31,0 1-28-31,1 2-3 0,3 4 0 0,-1 3 0 0,5 0 31 16,-4 0 0-16,3 3 0 0,4 1 0 15,0 2-60-15,3 3-7 0,4 4-1 0,0-1 0 16,4 1-121-16,3 3-25 0,0-4-5 0</inkml:trace>
  <inkml:trace contextRef="#ctx0" brushRef="#br0" timeOffset="-101086.73">26211 14978 2440 0,'0'0'54'0,"0"0"11"0,-3-3 3 0,-1 0 0 0,1 0-55 0,3 3-13 15,0 0 0-15,0 0 0 0,-7-4 100 0,7 4 18 16,0 0 3-16,0 0 1 0,0 0-46 0,0 0-10 0,0 0-2 15,7 7 0-15,0 2 0 0,0-3 0 32,4 1 0-32,3 2 0 0,0-3-16 0,3 4-4 0,1-4-1 0,3 3 0 15,-3 1-18-15,-4-1-3 0,4 1-1 0,-4-1 0 0,3 0-11 0,-3 1-2 16,1-1-8-16,-1 1 12 0,-4-1-4 0,1 0-8 16,3-2 11-16,-3 2-11 0,3 1 8 0,-4-1-8 0,1-3 0 0,-1 4 0 31,-3-1 0-31,0-6 0 0,-7-3 0 0,0 0 0 15,0 0-56-15,0 0-19 0,8-3-3 0,-1 0-1 16,-4-3-90-16,1-1-19 16,-4 4-3-16</inkml:trace>
  <inkml:trace contextRef="#ctx0" brushRef="#br0" timeOffset="-100086.27">27086 15276 1825 0,'0'0'40'0,"0"6"8"0,-3 4 1 0,3-4 3 16,0 0-41-16,0 0-11 16,0-6 0-16,0 0 0 0,0 7 124 0,0-7 22 0,0 0 5 0,0 0 1 15,0 0-36-15,0 0-6 0,0 0-2 0,0 0 0 32,0 0-32-32,-4 3-6 0,-3-3-2 0,7 0 0 0,-3 0-6 0,-4-3-2 15,3-1 0-15,-3 1 0 0,0 0-16 0,0 0-4 0,-4 0-1 0,1-3 0 16,-1-4-12-16,1 4-3 0,-1-3 0 0,-3-7 0 0,3-3 8 0,1 0 2 31,-1 0 0-31,1-2 0 0,-1 2-34 0,4 0-9 16,-4 0-1-16,4-3 0 0,0 3 10 0,4 0 14 0,-4-2-3 0,3 2-1 15,1-3-10-15,-1-3 0 16,4 0 0-16,0-4 0 0,0 4 10 16,4-3-10-16,3 0 12 0,0-3-12 0,-4-1 0 0,8 4 0 0,-4 3-10 15,3 0 10-15,5 0 0 16,2 0 0-16,-3 3 0 0,4-3 0 0,-4 6 0 0,4 0 0 0,-1-3 0 15,-3 3 0-15,1 0 0 0,-5 7 0 0,1-4 9 0,3 0-1 0,-4 4-16 0,-3-1-4 16,1 4 0-16,-1 0 0 16,0 2-88-16,0 1-19 0,-4 0-3 15,-3 6-1-15,7 3-81 0,0-3-17 0,-3 3-3 0,-1 3-934 0</inkml:trace>
  <inkml:trace contextRef="#ctx0" brushRef="#br0" timeOffset="-99285.73">27460 14806 1958 0,'0'0'43'0,"0"-7"9"0,4 1 1 0,-4 0 3 0,0 3-45 0,0-4-11 0,0 1 0 0,-4 3 0 0,1 0 156 0,-1 0 28 0,-3 3 7 0,4 0 1 16,-4 3-103-16,3 0-20 0,-3 0-4 0,0 3-1 16,0 4 0-16,0-4 0 0,0 3 0 0,0 4 0 15,-4-4 0-15,4 1 0 16,-4 2 0-16,1 1 0 15,-1-1-51-15,-3-2-13 0,0 2 0 0,3-2 0 16,-3-1 0-16,7 1 0 0,-3-1 0 0,3-3 0 0,3 0 0 0,-3-2 0 0,4-1 0 0,3 0 0 31,-4 0 0-31,4-3 0 0,0 0 0 0,0 0 0 16,0 0 0-16,0 0 0 0,0 0 0 0,14 0 0 0,-3 3 0 0,-1-3 0 0,4 0 0 0,1-3 0 16,2 3 0-16,-3 0 0 15,4 0 0-15,0 0 0 0,-1-3 0 0,1 3 0 0,-1-3 0 0,1 6 0 16,-4 0 54-16,4 3 8 0,-8 1 2 0,5 2 0 15,-8 4-52-15,0-1-12 0,0 1 0 0,0 2 0 16,-4 1 0 0,1 0 0-16,-4 2 0 0,-4 1 0 0,1 0 0 0,-1 0 0 0,-3 0 0 0,0 3 0 15,0-7 0-15,-3 4 0 0,-1 0 0 0,0-3 0 32,1-4 0-32,-4-2 0 0,3-1 0 0,0-3 0 0,1 1 0 0,-1-7 0 0,1 0 0 0,6 0 0 15,-3-4-100-15,4 1-22 0,-1 0-5 0,1 0-1 16,3-6-74-16,3 2-15 0,1-5-3 15</inkml:trace>
  <inkml:trace contextRef="#ctx0" brushRef="#br0" timeOffset="-98759.84">27686 15185 1874 0,'0'-9'53'0,"0"2"11"0,4 1-51 0,-4 0-13 0,0 3 0 0,0 3 0 16,0 0 122-16,0 0 22 0,0 0 4 0,0 0 0 15,0 0-50-15,0 0-10 0,0 0-3 0,0 6 0 0,0 3-17 0,-4 4-3 0,0-1-1 0,4 4 0 16,-3 0 0-16,-1 6 0 16,1-4 0-16,-1 4 0 15,1 3 0-15,-4-3 0 0,3 0 0 0,1 0 0 16,-1 0-51-16,1 0-13 0,3-3 0 0,-4 3 0 0,4-6 0 0,-3 2 0 0,3-2 0 0,3 0 0 31,-3-4 0-31,4 1 0 0,-1-4 0 0,4 1 0 16,-3-4 0-16,3 0 0 0,0-3 0 0,0 1 0 0,0-4-48 0,4 0-13 0,-1-7-3 0,1 4 0 15,-1-3 64-15,1 0 18 16,0-1 1-16,-1-2 0 0,1 3-19 16,-1-7 0-16,-3 4 0 0,4-4 0 15,-4-3-48-15,-4 4-12 0,1 3-4 0,0-4 0 16,-4 0-96-16,-4 1-19 0,0-1-4 0</inkml:trace>
  <inkml:trace contextRef="#ctx0" brushRef="#br0" timeOffset="-98560.33">27605 15348 2702 0,'0'0'76'0,"3"6"18"0,-3-6-75 0,4 3-19 0,3 0 0 0,0 1 0 15,0-1 100-15,0-3 16 0,0 3 3 0,0 0 1 16,4-3-51-16,-1 0-9 0,-3 0-3 0,4-3 0 16,3 0-32-16,-3 0-6 0,-1-1-2 0,4 1 0 15,1 0-17-15,-1-3-9 0,0 3 1 0,0-3 0 31,0 2-144-31,0 1-28 0,0 3-5 0</inkml:trace>
  <inkml:trace contextRef="#ctx0" brushRef="#br0" timeOffset="-96819.39">28134 15332 2067 0,'0'0'87'0,"0"0"-70"31,0 0 89-31,0 0 18 0,0 0 3 0,0 0 1 0,0 0 4 0,4 3 2 0,-4 4 0 0,0 2 0 16,-4 0-55-16,1 1-11 0,-1 2-3 0,-3 1 0 31,0 3-6-31,0-4-2 0,-4 4 0 0,1 3 0 16,-1-4-45-16,0 4-12 0,-3-3 0 0,4 3 0 15,-4-4 0-15,0 1 0 0,-1-3 0 0,5 2 0 0,3-5-152 0,0-1-32 0,3-3-6 16</inkml:trace>
  <inkml:trace contextRef="#ctx0" brushRef="#br0" timeOffset="-92222.74">28310 14834 1364 0,'0'-10'60'0,"-3"1"13"16,3 3-58-16,0-4-15 0,0 1 0 0,-4-1 0 0,4 1 84 0,0 0 13 0,0-1 3 0,4 1 1 15,-4 3-29-15,0-4-7 0,3 1-1 0,1 2 0 16,-4-2 0-16,3 3 0 0,-3-1 0 0,4 4 0 31,-4-3 52-31,4 3 9 0,-4 3 3 0,0 0 0 0,0 0-52 0,0 0-9 0,0 0-3 0,0 0 0 16,-4 9 0-16,4 1 0 0,-4 5 0 0,1 4 0 15,-1 3-51-15,1 6-13 0,-1 4 0 0,4-1 0 16,-3 0 54-16,3 1 8 0,0-4 2 0,3 0 0 0,1-3-52 0,-1 0-12 16,4-3 0-16,1-3 0 15,-1 0 0-15,3-6 0 0,-3-1 0 0,7 1 0 16,-3-4 0-16,3-3 0 0,-3 1 0 0,3-4 0 15,0-3 0-15,0 0 0 0,0-3 0 0,0-4 0 16,0 1 0-16,0 0 0 0,1-4 0 0,-1-2 0 0,-4-1 0 0,4 4 0 0,-3-4 0 16,-1-2 0-1,-2 2 0-15,2 1 9 16,-3 2-9-16,4-2 8 0,-4-1-8 0,0 1 0 0,0-1 0 0,0 4-11 0,-3-1 11 0,-1 1 0 16,4 3 0-16,-3 2 0 0,-1-2 0 0,-3 6 0 0,0 0 0 0,0 0 0 31,0 0 0-31,0 0 0 0,0 0 0 0,4 10 0 15,3-1 0-15,-4 0 0 0,1 7 0 0,-1-3 0 0,4-1 0 0,0 4 0 16,-3-1 0-16,-1 1 0 16,5-3 0-16,-1 2 0 15,0 1 0-15,0 0 0 0,0-1 0 0,0-2 0 0,0-1 0 0,0 1 0 0,-4 0 20 16,5-4 7-16,-1 0 1 0,-4 1 0 16,1-4-45-16,-1 0-9 0,-3 1-2 0,0-7 0 15,0 0-83-15,0 6-17 0,0-6-3 0,0 0-1 0,0 0-147 0,0 0-29 0</inkml:trace>
  <inkml:trace contextRef="#ctx0" brushRef="#br0" timeOffset="-91759.92">29034 15160 1337 0,'3'-3'56'0,"1"-4"-44"15,-1 4 128 1,1-3 27-16,-1 3 5 0,1-3 0 0,-1-1-20 0,-3 4-4 0,4-3 0 0,-4 0-1 0,0 6-15 16,0 0-4-16,0-3 0 0,0 3 0 15,0 0-51-15,0 0-10 0,0 0-3 0,0 6 0 0,0 3-8 0,0 1-1 0,0 2-1 16,-4 4 0-1,4 3-35-15,-3 6-7 0,-1 0-2 0,1 3 0 16,-1 0 32-16,1 4 6 0,3-4 2 0,-4 3 0 0,4-6-30 0,0 0-5 0,4 0-2 16,-4-3 0-16,3 0-13 0,1 0 0 0,-1-3 0 0,4 3 0 15,-3-6 12-15,6-1-4 0,-3-2-8 0,4-1 12 16,-4-5-12-16,4 2-8 0,3-6 8 0,-4 0-13 16,1-3 13-1,0 0 8-15,-1-3 0 0,1-3-8 0,-4 0 0 16,3-4-11-16,-3 1 0 0,-3-4 0 0,-1 1-3 0,1-1-1 0,-4 1 0 0,-4-4 0 15,1 4-49 1,-1-4-9-16,1 3-3 0,-4-2 0 16,0 2-16-16,-4-3-4 0,4 1-1 0,-3 2 0 15,-5-2-170-15,1 2-33 0</inkml:trace>
  <inkml:trace contextRef="#ctx0" brushRef="#br0" timeOffset="-91570.3">28945 15398 2772 0,'0'0'123'0,"0"0"25"0,0 0-119 16,7 3-29-16,1 0 0 0,2-3 0 0,1 0 81 0,-4 0 11 0,0 0 1 0,0-3 1 16,3 3-9-16,-2 0-1 0,-1-3-1 0,3 3 0 15,1 0-31-15,-1 0-5 0,1 3-2 0,3-3 0 16,-3 0-36-16,3 0-9 0,-4 0 0 0,4 0 0 16,1 0-26-1,-5 0-7-15,1 0-2 0,3 0 0 0,-4 0-97 0,4 0-20 16,-3-3-4-16</inkml:trace>
  <inkml:trace contextRef="#ctx0" brushRef="#br0" timeOffset="-90967.38">29542 14461 968 0,'0'0'20'0,"0"0"5"16,0 0-25-16,-4 0 0 0,-3 0 0 0,4 3 0 15,3-3 82-15,-8 3 11 0,5 0 3 0,3-3 0 0,-7 3 25 0,7-3 6 0,-4 3 1 0,4-3 0 16,-7 0 16-16,7 0 3 0,-7 0 1 0,4 0 0 31,-1-3-42-31,1 3-8 0,-4-3-2 0,7 3 0 16,-4 0 16-16,-3 0 4 0,3-3 0 0,4 3 0 0,-7 3-42 0,4 0-8 0,-1 0-2 0,4-3 0 15,-3 7-16-15,3-7-3 0,0 9-1 0,3-3 0 16,-3-6-25-16,4 7-6 0,3-1-1 0,0 0 0 16,7 0 0-16,0 4 0 0,0-4 0 0,8 3 0 31,-1 4-3-31,3-4-1 0,1 4 0 0,3-1 0 0,1 4 26 0,2 0 5 16,-3 3 1-16,4-1 0 0,-7 4-28 0,0 0-12 0,-4 0 10 0,-4 6-2 15,1-2-8-15,-4 5 0 16,0-3 0-16,-3 7 0 0,-1-4 0 0,-6 0 0 0,3 4 0 0,-3-1 0 15,-4-2 0-15,-4 2 0 16,1 1 0-16,-1-4 0 0,-3 0 0 0,0-2 0 0,0-4 0 16,-4-3 0-16,1 0 0 0,3-7 0 0,-4 4 0 0,0-6 0 15,1-7 0-15,-1 0 0 0,1-3 0 0,-1-3 0 16,4 0 0-16,-4-6 0 0,8 0 0 0,-4-1 0 31,7 1-106-31,-4 0-18 0,8-3-3 0</inkml:trace>
  <inkml:trace contextRef="#ctx0" brushRef="#br0" timeOffset="-51920.25">24779 14031 1755 0,'0'0'74'16,"-3"0"-59"-16,3 0 89 0,-7 0 19 0,3 3 3 0,-3 0 1 31,3-3-35-31,4 0-8 0,-3 3 0 0,-1 4-1 16,1-4 36-16,3-3 7 0,-4 6 2 0,4-6 0 0,0 0-52 0,0 0-9 0,0 0-3 0,0 0 0 15,0 6-51-15,0-2-13 0,0 2 0 0,0 0 0 16,0 0 44-16,4-3 5 0,-4 4 2 0,3-1 0 31,1 0-31-31,-1 1-5 0,1-1-2 0,3 0 0 16,-3 0-13-16,3 4 0 0,-4-4 0 0,8 3 0 0,-8 1 21 0,4-1 2 0,0 1 0 0,0-1 0 15,0 0 14-15,1 1 3 0,-1 2 1 0,-4-2 0 16,8-1-33-16,-4 1-8 0,0 2 0 0,0-2 0 16,0-1 0-16,0 0 0 0,4 4 0 0,-4 0 0 15,-4-1 0 1,4 4 0-16,0-4 0 0,0 1 0 0,-3-4 0 15,3 4 12-15,0-4-4 0,-4 4 0 0,5 2-8 0,-5-2-9 0,4 6 9 16,-3 0-13-16,-1-4 13 0,1 1 12 0,-1 0-3 0,1-1 0 0,-1 1-9 16,1 3 0-16,-4-4 9 0,3 7-9 15,1-6 0-15,-4 3 9 0,3 0-9 0,-3-1 0 0,0-2 8 16,0 0-8-16,0 0 0 0,0 2 0 16,0 1 0-16,0 0-20 0,-3 0 2 0,3 3 1 15,-4-3 34-15,1-1 7 16,3-2 2-16,0 3 0 0,-4-7-17 0,1 4-9 0,-4-3 10 0,3 2-10 15,1-2 0-15,-1-1 0 0,1 1 0 0,-4-1 0 16,-1 4 0-16,1-6 8 0,0 2-8 0,0 1 4 0,-3 2-30 16,-1-2-5-16,1 3-1 0,-1 2 0 15,0-2 52-15,1 3 9 0,3 0 3 0,-4 3 0 16,4-7-52-16,-3 4-9 0,-1 0-3 0,4-3 0 0,0-1 52 0,0 1 9 0,0 0 3 0,0-4 0 16,3-2-24-16,1-1-8 0,-1-3 0 0,1 0 0 15,3 1 0-15,-4-1 0 0,0 0 0 0,4-3 0 16,0-3 0-16,0 0 0 0,-3-6 0 0,3 0 0 15,0 6-26-15,-4-6-5 0,4-1-1 0,0 1 0 16,-3 0-76-16,3-4-16 0,-4 4-4 0</inkml:trace>
  <inkml:trace contextRef="#ctx0" brushRef="#br0" timeOffset="-50881.66">19583 15505 2149 0,'0'0'95'0,"0"0"20"0,0 0-92 0,0 0-23 0,0 0 0 0,0 0 0 16,0 0 97-16,0 0 15 0,0 0 4 0,0 0 0 16,0 0-22-16,-4 0-4 15,4 0-1-15,-7-3 0 0,7 3-12 0,-7 0-2 16,4-4-1-16,-5 1 0 0,5 0-16 0,-4-3-3 0,3 3-1 0,-3-3 0 15,0-1 6-15,0 1 2 0,0 0 0 16,-3-1 0-16,3 1-50 0,-4 0-12 16,0-4 0-16,4 1 0 0,-3-7 0 0,3 1 0 0,-4-1 0 0,0 0 0 0,1-2 0 0,3-1 0 31,0 0 0-31,-4-3 0 0,4 0 0 0,-3 0 0 16,3 0 0-16,-1 0 0 0,1 0 0 0,0 0 0 0,4 0 0 0,-1 0 0 15,-3 0 0-15,7 0 0 0,-3-3 0 0,-1 0 0 0,4-3 0 16,4-6 0-16,-4 2 0 0,3-5 0 0,1-1 0 0,3 0 0 0,-4 1 0 15,4-1 0 1,0 4 0-16,1 2 0 0,-1 4 0 0,3-3 0 16,-3-1 0-16,4 1 0 0,-1-3 0 0,1-1 0 0,0 7 0 0,-1 0 0 0,4-1 0 15,-3 4 0 1,3 0 28-16,-3 6 4 0,3 1 0 0,-4 2 0 0,4-6-24 0,0 3-8 16,4 0 0-16,-4 4 0 0,4-1 0 0,7-3 0 0,-4 3 0 15,0 1 0-15,-4-4 0 0,1 0 0 16,0 7 0-16,-1-4 0 0,-2 0 0 0,-1 1 0 15,0 2 0-15,0-3 0 0,-4 4 0 0,-3 2 0 0,4-2 0 0,-4 2 0 32,0 1 0-32,0 3 0 0,-3 0 0 0,-1-1 0 0,1 1 0 0,-1 0 0 15,-3-1 0-15,0 1 0 16,0 3-233-16,0-3-43 0,-10-13-9 0,6 3-2 0</inkml:trace>
  <inkml:trace contextRef="#ctx0" brushRef="#br0" timeOffset="-41113.96">29849 13855 1196 0,'0'0'24'0,"0"0"8"0,0 0-32 0,0 0 0 0,0 0 0 0,0 0 0 16,0 0 92-16,0 0 12 0,0 0 2 0,0 0 1 31,0 0-12-31,0 0-3 0,0 0 0 0,0 0 0 16,0 0-16-16,0 0-3 0,0 0-1 0,0 0 0 0,7 7-24 0,-4-4-4 0,1 3-2 0,-1 0 0 15,4 1-8-15,-3-4-2 0,3 0 0 0,0 0 0 16,3 0-4-16,1 0-2 0,0 0 0 0,3 1 0 15,0-1-4-15,3-3-1 0,1 3 0 0,0-3 0 32,3 0-6-32,0 0-2 0,-3-3 0 0,3 3 0 0,0-3-13 0,0 3 8 0,-3-4-8 0,0 4 0 15,-1 0 0-15,-3 0 8 0,4 4-8 0,-4-1 0 16,-3-3 0-16,3 3 0 0,-4-3 8 0,1 3-8 31,-4-3 0-31,0-3 8 0,0 3-8 0,0 0 0 0,-7 0 8 16,4-3-8-16,-4 3 0 0,0 0 0 0,0 0 13 0,0 0-3 0,0 0-1 0,0 0 0 31,0 0 12-31,0 9 3 0,0-3 0 0,-4 1 0 0,4-7-5 0,0 0-1 0,0 0 0 0,-3 6 0 16,3 0-10-16,-4 4-8 0,4-4 9 0,-3 0-9 0,-1 0 12 0,4-6-4 15,0 7-8-15,0-1 12 16,-4-3-12-16,4 3 8 0,0 1-8 0,0-1 0 16,0 0 0-16,0 4 8 0,4-1-8 0,-4 4 0 15,4-4 0-15,-1 4 0 0,-3-1 0 16,4 4 0-16,-4-4 8 0,3 7-8 0,1-3 0 15,-4 3 9-15,3 3-9 0,1-4 8 0,-1 4-8 0,1 0 8 16,-1 3-8-16,1 0 0 16,-1 1 9-16,1-1-9 0,3 0 8 0,-4 0-8 0,4 0 10 0,1 3-10 0,-5 0 0 0,4 1 0 15,-3-1 0-15,3 3 0 16,0 4 0-16,-4 2 0 0,8 1 0 0,-4-1 0 16,0 1 0-16,0 0 8 0,0 2-8 0,0-2 0 0,0-3 0 0,0-1 8 0,4 1-8 0,-4-4 0 31,0 0 0-31,4 1 8 0,-4-1-8 0,3 0 0 15,1-2 0-15,-4-4 0 0,3 3 0 0,1-6 0 16,-4 0 0-16,0 0-12 0,-3-3 3 0,3-1 0 0,-4-2 9 0,4 3 0 0,0-4 0 0,-3 1 0 16,-1-3 0-16,4-1 0 0,-3 7 0 15,-1-13 0-15,-3 1 0 0,0-7 12 0,0 0-4 16,0 0-8-16,0 0-12 0,0 0 4 0,0 0 0 16,0 0 8-16,-7 0 11 15,0 0-3-15,0 0 0 16,0-4-8-16,7 4-9 0,-3 0 9 0,-4 0-13 0,-4-3 13 0,1 3 13 0,-1-3-2 0,0 0-1 31,1 0-2-31,-4 3 0 0,0 0 0 0,-1 3 0 0,1-3 2 0,0 3 0 0,-3-3 0 0,2 3 0 16,1 0 18-16,-3 4 3 0,3-4 1 0,-1 3 0 15,1 0-12-15,0-2-1 0,0-1-1 0,-3 3 0 16,2-3-10 0,1 0-8-16,4 4 9 0,-1-4-9 0,8 3-36 15,-1-3-14-15,4-3-2 0</inkml:trace>
  <inkml:trace contextRef="#ctx0" brushRef="#br5" timeOffset="-32718.93">7140 15796 1409 0,'0'0'29'0,"0"0"7"16,0 0-28-16,0 0-8 0,0 0 0 0,-3 7 0 15,-1-1 24-15,4-6 3 0,-3 3 1 0,-1 3 0 16,4-6-10-16,0 3-2 0,-3 4 0 0,3-7 0 15,0 0 2-15,-4 6 0 0,4-6 0 0,0 0 0 0,0 0 11 0,0 0 3 0,7 6 0 0,0-3 0 32,4 1 11-32,-1-1 2 0,4 0 1 0,1 0 0 15,6-3-28-15,0-3-6 0,0 3 0 0,7-3-1 32,1 3-11-32,2 0 10 0,8 0-10 0,0 0 10 0,0-3-10 0,7-1 0 0,-1 1 0 0,1 0 0 0,7 0 10 0,0 0-10 15,4 0 12-15,-1 0-12 0,4-1 0 0,0-2 0 16,3 0 0-16,8 3 0 15,0-4 0-15,3 4 0 16,0-3 0-16,7 3 10 0,0 0-10 0,4 3 0 0,-1-3 0 0,5 3-11 0,-1 3 11 0,7 0 14 16,-3 0-3-16,3 3-1 15,-3-3-10-15,3 4 10 0,-3-4-10 0,3 0 10 16,0 3 12-16,-3-3 2 0,-4 4 1 0,4 2 0 0,-4-3-1 0,0 1 0 16,0-1 0-16,-3-3 0 15,-4 3 16-15,4-3 4 0,-4 1 0 0,-3-1 0 0,-1 0-20 0,-3 3-3 16,0-3-1-16,-7 0 0 0,-3 1 10 0,-8-4 2 0,1 0 0 0,-4 0 0 31,-7 0-21-31,-1 0-11 0,-6 0 12 0,0-4-12 16,-7 4 15-16,0 0-4 0,-8 0-1 0,-3 0 0 0,-3 0-2 0,-7 0 0 15,3 0 0-15,-11 0 0 0,-3 0-8 0,0 0-9 0,0 0 9 0,-10 0-13 16,-1-3-128-16,0 0-26 16,-3 0-5-16</inkml:trace>
  <inkml:trace contextRef="#ctx0" brushRef="#br5" timeOffset="-30631.35">7539 16659 1697 0,'-7'-10'35'0,"7"10"9"0,0-3-35 0,0 3-9 0,-4-3 0 0,4 3 0 0,0-3 80 0,0 3 13 0,-3-3 3 0,-1 0 1 15,4-1 25-15,-3 1 5 0,-4 0 1 0,7 3 0 16,-4-3-52-16,-3 3-9 0,4 0-3 0,-5 3 0 16,5 3 0-16,-8 1 0 0,4 5 0 0,0 1 0 31,-3 2 0-31,-1 1-1 0,1 0 0 0,2 6 0 0,1-3-50 0,-3 6-13 0,3-3 0 0,0 3 0 16,0 3 43-16,3 0 3 0,1-3 1 0,-1 3 0 31,8-3-38-31,-1 4-9 0,1-4 0 0,3 3 0 0,3 0 0 0,1-6 0 0,-1 0 0 15,5-3 0-15,-1-7 0 0,3 1 0 0,1-4 0 0,3-5 0 16,0-1 11-16,0-6 6 0,4-1 2 0,0-5 0 16,0 0-32-16,-4-1-7 0,0-5 0 0,4-1-1 0,-8-3 21 0,4 3 0 0,-7 1 0 0,1-4 0 31,-1 0 0-31,-7-6 0 0,3 3 11 0,-6-3-11 16,-1 3 16-16,-3 0-4 0,-3 0 0 0,-4 0 0 0,0 3 0 0,-4-3-1 0,-3 4 0 0,0-1 0 15,-4 0-2 1,4 0 0-16,-3 3 0 0,2-2 0 0,1 5-9 15,0 1 10-15,0 2-10 0,0 1 10 16,3-1-10-16,-3 7 0 0,7 0 0 0,-3 3 0 0,3-3 0 0,7 3-19 0,0 0 3 0,0 0 1 31,0 0-148-31,0 3-29 0,3 0-7 16,4 7-1-16,0-1-96 0,0 0-19 0</inkml:trace>
  <inkml:trace contextRef="#ctx0" brushRef="#br5" timeOffset="-30258.17">8026 17054 1854 0,'0'0'40'0,"0"0"9"0,-4 6 2 0,4 0 1 0,0 4-41 0,0-4-11 15,0 0 0-15,0 0 0 0,0 4 85 0,0-1 15 16,0-2 4-16,0-7 0 0,0 0 10 0,4 6 2 15,-4-6 1-15,0 0 0 0,0 0-42 0,0 0-9 16,3-6-2-16,1-1 0 0,-4-2 52 0,3-1 9 16,-3-5 3-16,0 2 0 0,0 1-74 0,0-1-14 15,-3-3-4-15,-1-2 0 16,-3-1-6-16,4 0-2 0,-4-6 0 0,3 3 0 16,-3 0-10-16,3 0-2 0,-3 0-1 0,4 3 0 0,-1 1-15 0,-3-4 0 15,4 3 0-15,-1 0 0 0,1 0 0 0,3 3 0 16,-4 4 0-16,4-1 0 15,0 1-27-15,0 2-8 0,0 1-1 0,0 3-1 16,0 6-55-16,0-7-12 0,0 7-1 0,0 0-1 16,0 0-69-16,7 4-13 0,-3 2-4 0,3 0-614 15,0 0-123-15</inkml:trace>
  <inkml:trace contextRef="#ctx0" brushRef="#br5" timeOffset="-29801.75">8184 16596 1818 0,'0'0'52'0,"0"6"10"0,0 4-50 0,-3-4-12 0,3 6 0 0,0-2 0 0,0 2 120 0,0 4 22 16,3 3 4-16,-3 0 1 0,0-1-38 0,4 4-7 15,0-3-2-15,-1 6 0 0,1-3-24 0,3 0-4 32,-4 0-2-32,1 3 0 0,3-3-20 0,0-3-4 0,3 0-1 0,-3 0 0 0,4-1-17 0,-4-5-3 31,0 0-1-31,4-4 0 0,-4-3-9 0,0 0-3 0,0 1 0 0,0-4 0 15,0-3 4-15,-7 0 0 0,4-3 0 0,-1 0 0 16,1-7 4-16,-1 1 2 0,-3-1 0 0,0 1 0 16,0 0-14-16,-3-1-8 0,-1-2 10 15,-3-1-10-15,0 4 20 0,-4 2-1 0,1-2-1 0,-1 3 0 0,-3-1-18 0,0 7 8 32,0 0-8-32,0 7 0 0,3-1 0 0,-3 3 0 0,3 4 0 0,1 3 0 15,-1 2 0-15,4-2 0 0,0-3 0 0,0 5 0 16,4-2 0-16,-1 3 0 0,4 0 0 0,0-4 0 15,4-2 0-15,-1 0 0 0,1-1 0 0,-1-3 0 16,4-2 0-16,4-1 0 0,-1-3 0 0,1 0 0 0,0 0 0 0,3-3 0 0,0 0 0 0,0-3 10 16,0 0-2-1,0 3-8-15,-3-3 12 0,3-3-4 0,-4-1 22 0,1 1 4 16,0 3 1-16,-4-3 0 0,0-4-35 0,0 1 0 0,0 0 0 0,0-1 0 31,-4 4-100-31,1-4-26 0,-1 1-6 0,4 0-846 16,-3-1-170-16</inkml:trace>
  <inkml:trace contextRef="#ctx0" brushRef="#br5" timeOffset="-28240">8876 16753 1267 0,'0'-10'56'0,"-4"4"12"16,4 0-55-16,0-4-13 0,-3 4 0 0,3 0 0 16,0-1 54-16,0 1 8 0,0 6 2 0,0 0 0 15,0-3 0-15,0-3 0 0,0 3 0 0,0 3 0 16,0 0 0-16,0 0 0 0,0 0 0 0,0 0 0 16,3 9-8-16,4 4 0 0,-3 2-1 0,3 4 0 15,-3 3-37-15,3 0-7 0,0 3-2 0,3 6 0 16,-3 1 51-1,4-1 9-15,-4 7 3 0,4-4 0 0,-1-2-35 0,-3-4-6 0,4 0-2 0,-1 0 0 0,-3-6-6 16,4 0-2-16,0-3 0 0,-1 0 0 0,-3-7 3 0,4-2 1 0,-4-1 0 16,3-6 0-16,-3-3 13 15,1-6 2-15,-1 0 1 0,0-7 0 16,0 1 10-16,-4-10 1 0,1 3 1 0,-1-6 0 16,-3 3-16-16,0 0-3 0,0 0-1 0,0 0 0 15,0-3-14-15,0 3-3 0,0-3-1 0,-3 0 0 0,3 3-15 16,-4 0 11-16,1 0-11 0,-1 3 10 0,1 4-10 0,-1-4 0 0,4 6 0 15,-3-3 0 1,-1 4 0-16,1-1 0 0,-1 1 0 0,0 6 0 16,4-1 0-16,0 7 0 0,0 0 0 0,0 0 0 15,0 10-77-15,0-1-8 0,8 4-2 0,-5 5 0 16,4-2-103-16,-3 6-21 0,3 0-4 0</inkml:trace>
  <inkml:trace contextRef="#ctx0" brushRef="#br5" timeOffset="-27662.49">9345 16916 1824 0,'-7'-7'76'0,"4"1"-60"15,-5 0 89-15,5 0 19 0,-4-1 3 0,3 4 1 16,1 3 0-16,-4 0 0 0,0 3 0 0,0 4 0 16,0-1-103-16,0 3-25 0,-1 7 0 0,1-3 0 31,0 5 61-31,0 1 7 0,4 0 2 0,-1 0 0 0,1 0-22 0,-1-7-5 0,4 4-1 0,0-4 0 15,0 1-22-15,0-4-5 0,4 4-1 0,-1-4 0 16,1-2-14-16,-1-1 0 0,1-3 0 0,3 0 0 16,0-3 0-16,-4-3 0 0,5-3 0 0,-1-1 0 15,0-5 0-15,-4-1-8 0,4-2 8 0,-3-1 0 32,3 0 0-32,-4-3 0 0,4 1-8 0,-3-1 8 0,3 3 0 0,-3 0 0 0,-1 4 0 0,4-1 0 15,-3 4 0-15,-4 0 0 0,3 2 0 0,-3 7 0 0,0 0 0 0,0 0 0 0,0 0 0 0,7 7 9 31,-3-1 3-31,3 3 1 0,-4 4 0 0,4 2 0 16,-3 1-13-16,3 0 9 0,-4 0-9 0,5-1 8 0,-1 1-8 0,0-7 0 0,0 1 0 0,0 2 8 16,3-6-8-16,1 4 0 0,3-1 0 15,-3-2-11-15,-1-1 0 0,4-3 0 16,-3 3 0-16,3-6 0 0,-3 0 11 16,-1 0 0-16,1-3 0 0,-4 0-8 0,0 0 8 0,0 0 0 15,-4-4 0-15,1 4 0 0,0-3 21 0,-1 0 0 0,1-4 0 0,-4 1 0 16,0-4 15-16,0-2 4 0,-4-1 0 0,4-6 0 15,-7 0-14-15,3-3-2 0,1 0-1 16,-4 0 0 0,0 3-12-16,0 0-3 0,0 3 0 0,0 0 0 0,0 4 23 0,3 2 4 0,-3 1 1 0,3 2 0 15,1 4-62-15,-1 3-12 0,4 3-2 0,0 0-1 16,0 0-49-16,4 6-10 0,-4 3-1 16,3 4-1-16,5 0-62 0,-1-1-12 0,-4 1-2 0,4 2-1 15,4-2-60 1,-4-4-12-16,3 4-2 0</inkml:trace>
  <inkml:trace contextRef="#ctx0" brushRef="#br5" timeOffset="-27106.31">9716 16906 1337 0,'0'0'56'0,"0"7"-44"15,0 2 144-15,0 0 28 0,0 4 7 0,0-1 1 0,0 1-52 0,-4 0-9 0,4-1-3 0,0 1 0 16,0-1-51-16,0 1-10 0,0-4-3 0,0-3 0 15,4 4 12-15,-1-1 1 0,-3-3 1 0,4 1 0 32,-1-1-48-32,1-3-10 0,-1 3-1 0,1-2-1 0,-1-1-8 0,4 0-2 0,-3-3 0 0,3 0 0 15,0-3-8-15,-4-4 10 0,4 1-10 0,1-3 10 32,-1 2-10-32,-4-5 0 0,4 3 0 0,0-4 0 0,0 0 0 0,-3 1 0 0,3-4 0 0,0 4 8 31,-4-1 0-31,5 4 0 0,-5-4 0 0,1 7 0 0,3 0-8 0,-7 6 0 0,3-7 0 0,-3 7 0 31,0 0 0-31,4 4 16 0,3 2 0 0,-4 3-1 0,4 1 9 16,-3 5 1-16,-1 1 1 0,1 0 0 15,-1-1 2-15,1-2 0 0,3 3 0 0,0-4 0 16,0 1-17-16,0-4-3 0,0 0-8 0,4-2 12 0,-1-4 0 0,5 0 0 0,-5-3 0 0,4 0 0 31,0-6-12-31,0 3 0 0,4-7 0 0,-4 1 0 16,0-1 0-16,0-5 0 0,4 2 0 0,-4-3 0 0,-3 1 8 0,-1-4-8 0,1 0 0 0,-1 0 0 15,-2 1 8-15,-1 2-8 0,-4 0 0 0,4 0 0 16,-7 4 8-16,4 3-8 0,-4-1 0 0,0 1 9 16,-4 6-9-16,4 3 12 0,-7 0-12 0,0 0 12 15,4 6-12 1,-8 3 8-16,4 4-8 0,0-1 8 0,-4 4-8 0,4 3 0 16,0 0 0-16,0-1 0 0,4 4 0 0,-1-3 0 0,1 0 0 15,-1 0 0-15,8 0 0 0,-1-1 0 0,1-2 0 0,3 0 8 16,0-4 20-16,3 1 3 0,1-7 1 0,3 0 0 15,0-2-32-15,25-4 0 0,-18-4 0 0,0-2 0 0,0 0 0 0,1 0 0 16,2-1 0 0,1-2-10-16,-4 3-8 0,0-4-2 15,0 4 0-15,1 0 32 0,-5-1 7 0,-3 1 1 0,0 0 0 0,1 3-79 16,-5-3-15-16,1-1-3 0</inkml:trace>
  <inkml:trace contextRef="#ctx0" brushRef="#br5" timeOffset="-25841.63">25598 15342 1549 0,'-11'0'44'0,"4"0"9"0,0 0-42 0,0 3-11 0,7-3 0 0,0 0 0 16,0 0 18-16,0 0 2 0,7 6 0 0,3-3 0 31,5 0 35-31,6-3 7 0,0 0 2 0,7 0 0 16,7 0 6-16,1 3 2 0,6-3 0 0,7 0 0 0,8 0-24 0,3 0-5 0,10 0-1 0,4-3 0 31,11 0 3-31,10 0 1 0,4 0 0 0,11 0 0 16,6 0-11-16,7 0-3 0,8 3 0 0,-1 0 0 0,8 0-11 0,-4 3-2 0,0-3-1 15,11 6 0-15,3 0 11 0,0 0 3 16,0 1 0-16,4-1 0 0,3 3-3 0,-3 4 0 0,3 0 0 15,-3-1 0-15,-4 1-9 0,-7 2-3 0,0-2 0 0,-3-1 0 16,-4 1-17-16,-4-1 10 16,-3 1-10-16,-7 0 8 0,-7-1-8 0,-7 1 0 0,-4-4 9 15,-10 4-9-15,-7-4-11 16,-4 4-6-16,-11-4-2 0,-6 0 0 0,-8-2-41 16,-6 2-8-16,-11-3-1 0,-4-3-1 15,-7-3-127-15,-7-3-26 0</inkml:trace>
  <inkml:trace contextRef="#ctx0" brushRef="#br5" timeOffset="-24419.15">27238 16129 1241 0,'0'0'25'0,"0"0"8"0,0 0-33 0,0 0 0 0,0 0 0 0,0 0 0 16,-4-7 129-16,4 1 19 0,-3 3 4 0,-1-3 1 31,1 3 28-31,-4-4 6 0,3 1 1 0,-3 3 0 15,0 0-54-15,-3-3-10 0,3 2-3 0,-4 4 0 0,0 0-37 0,1 0-7 0,-1 4-1 0,1 2-1 16,-4 3-21-16,-1 1-4 0,-2 2-1 0,3 4 0 16,-4 3-27-16,4-1-6 0,-4 1 0 0,4 3-1 31,0 0 2-31,3 0 1 0,-3 0 0 0,4 3 0 0,3 0 22 0,0 0 5 0,0 4 1 0,3-1 0 16,1 3-60-16,3 7-12 0,0-4-2 0,3 4-1 0,4-4 29 0,0 1 0 0,4-4 0 15,3 1 0 1,4-11 0-16,3-2 0 0,3-3 0 0,5 0 0 15,-1-10 17-15,0-3 10 0,7-6 1 0,-3 0 1 16,-4-10-48-16,1 1-9 0,-5-10-3 0,1 0 0 16,-4-3 31-16,-3 0 0 0,3-7 8 15,-3 4-8-15,-4 0 0 0,0 3 0 0,-4 0 0 0,-3 6 0 16,0 0 0-16,-3 0 0 0,3-3 0 0,-3 0 0 0,-8 4 12 0,0-8-12 0,-3 5 12 0,-3-1-12 31,-1-4 12-31,-3 5-12 0,0-5 12 0,0 4-12 16,-4 1 9-16,4 5-9 0,-3 0 0 0,-1 1 9 0,-3 2-9 0,7 7 0 0,-4-1 0 0,4 7 0 15,3 4-48 1,1 2-3-16,3 3 0 0,0 1 0 16,3-1-113-16,4 4-22 0,4 2-5 0</inkml:trace>
  <inkml:trace contextRef="#ctx0" brushRef="#br5" timeOffset="-24080.01">27665 16580 2066 0,'-4'10'43'0,"4"-10"10"15,0 0-42-15,0 6-11 0,0-6 0 0,-3 6 0 16,3 0 53-16,0-6 9 0,0 7 2 0,-4-1 0 16,4 0 0-16,0 1 0 0,0-1 0 0,0-6 0 15,0 6 30-15,0-6 6 0,0 0 2 0,0 0 0 16,0 0-18-16,0 0-4 0,0 0-1 0,0 0 0 0,0 0-19 0,0 0-4 15,0-9-1-15,0-4 0 16,0 1-28-16,0-4-6 0,0-3-1 0,0 3 0 16,0-2 36-16,0-1 6 0,0-3 2 0,0 0 0 0,-3-3-46 15,3 0-9-15,-4-4-1 0,1-5-8 16,-4 3 0-16,0 2 0 0,0 1-10 0,-1 9 10 16,1 4 0-16,4 2 0 0,-4 1 0 0,0 5 12 15,3 1-49 1,1 3-10-16,-1 0-1 0,4 3-1 0,0 0-107 0,0 0-20 0,4 9-5 0</inkml:trace>
  <inkml:trace contextRef="#ctx0" brushRef="#br5" timeOffset="-23668.32">27859 16050 2310 0,'0'0'48'0,"-4"7"11"15,4 2-47-15,-3 0-12 0,3 7 0 0,-4-3 0 16,4 5 77-16,0 4 14 0,4 0 2 0,-4 3 1 31,3-3-18-31,1 3-3 0,-1-3-1 0,1 3 0 0,3-6-36 0,-3 3-8 0,-1-3-2 0,4 0 0 16,-3 0 30-16,3-1 7 0,-4-2 1 0,4 0 0 31,-3 0-52-31,3-4-12 0,-4-3 0 0,4 1 0 0,-3-1 24 0,3-6 1 0,-3 1 1 0,-4-4 0 16,0 0 10-16,0 0 1 0,0 0 1 0,0 0 0 0,0-7-30 0,0 1-8 15,-4-3 0-15,0 2 0 16,-3-2 0-16,0 0 0 0,-3 2 0 0,-4 1-8 15,3 0 8-15,-3 6 0 0,0 0 0 0,3 0 8 16,-3 6-8-16,4 0 0 0,-5 1 0 0,5 5 0 16,-1 1 0-16,1 2 0 0,3 1 0 15,0 6 0-15,3-3 0 0,1 0 0 0,6-4 0 0,1 1 0 16,3 0 0-16,3-4 0 0,4 1 0 0,-3-4 0 16,7 0 0-16,-1-2 0 0,4-1 0 0,1-3 0 0,2-3 12 0,-3 0 0 0,4-6 1 0,0 0 0 15,-4-1-13-15,-3-2-18 0,3-4 4 0,-7 4 1 16,0 0 13-16,-3 2 0 0,-4 1 0 15,0 0 0 1,-4-1-156-16,1 1-29 0,3 0-6 0</inkml:trace>
  <inkml:trace contextRef="#ctx0" brushRef="#br5" timeOffset="-22877.41">28568 16348 1205 0,'0'0'34'0,"-4"-3"8"0,4 3-34 0,0 0-8 0,-3 0 0 0,3 0 0 0,0 0 76 0,0 0 14 0,0 0 2 0,0 0 1 16,0 0 28-16,-7-3 6 0,7 3 1 0,0 0 0 16,0 0 0-16,-4 0 0 0,4 0 0 0,0 0 0 15,0 0-52-15,0 0-9 0,-3 3-3 0,3-3 0 31,-4 3 0-31,1 7 0 0,3-4 0 0,0 6 0 0,0 4-51 0,0 6-13 0,3 0 0 0,1 6 0 16,-1-3 0-16,1 4 0 0,-1-1 0 0,4 0 0 0,0-6 0 16,1 3 0-16,-1-3 0 0,3-3 0 15,-3-4 40-15,4-2 6 0,-1-4 1 0,1 1 0 16,0-7-15-16,3-3-4 0,-4-3 0 0,1 0 0 0,-1-4 5 0,1-5 1 0,0-1 0 0,-4-2 0 16,0-4-2-16,0-3 0 0,-4 0 0 15,4 0 0-15,-3 0-16 0,-4 3-3 16,3-3-1-16,-3 3 0 0,0-3-12 0,0 4 8 0,-3-4-8 0,-1 3 0 15,1 0 0-15,-1 3 8 0,1 1-8 0,-4 2 0 16,3 4-20 0,-3 3-8-16,4-4 0 0,-4 7-1 15,3 3-27-15,0 0-6 0,1 3-1 0,-1 7 0 16,4-1-155-16,0 7-31 0,0 2-7 0</inkml:trace>
  <inkml:trace contextRef="#ctx0" brushRef="#br5" timeOffset="-22353.15">29055 16596 1710 0,'0'-16'72'0,"3"1"-58"16,-6 2 114-16,3 4 24 0,-4-4 4 0,4 4 0 16,-3-1-38-16,-4 4-8 0,3 0-2 0,1 3 0 0,-4-1-29 0,3 4-7 0,-3 4 0 0,3-1-1 15,-3 3-26-15,4 3-5 0,-4 4 0 0,3-1-1 31,-3-2-23-31,4 6-4 0,-4-1 0 0,3 1-1 16,1 0-11-16,-1-1 0 0,4 1 0 0,-3 6 0 16,3-6 0-16,0-1 0 0,3-5 0 0,1-1 0 15,-4-9 0-15,0 0 0 0,0 0 0 0,7 3 0 16,0-6 0-16,0 0 0 0,0-3 0 0,0-4 0 16,-4 1 0-16,4-1 8 0,-3-2-8 0,0-1 0 0,-1 4 8 0,1-4-8 0,-4 4 0 0,3 0 8 31,1 2-8-31,-1-2 0 0,-3 6 9 0,4 0-9 15,-4 3 0-15,0 0 0 0,0 0 0 0,0 0 0 0,0 0 0 0,7 3 0 0,-7-3 0 0,7 6 8 32,0 7-8-32,0-4 0 0,0 4 0 15,4 2 0-15,-4-2 0 0,0 2 0 0,0-2 0 0,3-1 0 0,1-2 0 0,-1-1 0 0,-2-2 0 0,2-4 0 32,1 3 0-32,-4-3 0 0,3 0 0 0,1 0-8 15,-1-3 8-15,1 0 0 0,0-3 0 0,-1 3 0 0,1-3 0 0,-1 3 0 0,1-3 0 0,0-3 0 16,-4-1 8-16,0 1 1 0,3-3 0 0,-6-1 0 15,-1-2 27-15,1-4 4 0,-1-3 2 0,-3 1 0 16,-3-4-10-16,-1-4-1 0,1 1-1 0,-1 0 0 16,-3 0-10-1,-3 0-1-15,3-3-1 0,0 6 0 0,-4 0-18 16,4 3 10-16,0 0-10 0,0 4 8 0,0 2-8 0,0 4-9 0,0 3 9 0,0-1-13 31,-1 4-55-31,5 3-10 0,-1 3-2 0,1 0-1 0,-1 7-106 0,4-1-21 0,4 4-4 0</inkml:trace>
  <inkml:trace contextRef="#ctx0" brushRef="#br5" timeOffset="-21686.78">29460 16492 2142 0,'0'-6'60'0,"0"6"15"0,0 0-60 16,0 0-15-16,0 0 0 0,0 0 0 0,-3 6 70 0,3 4 11 0,-4-4 3 0,4 4 0 15,0 2-32-15,-3-3-7 0,-1 4-1 0,4 0 0 16,0-1 11-16,0 1 1 0,0-1 1 0,0 1 0 16,0 2 3-16,4-2 0 0,-4-1 0 0,3-2 0 15,1 2-26-15,-1-2-5 0,1-4-1 0,0 0 0 16,-4-6-19-16,3 7-9 0,-3-7 8 0,11 3-8 16,-8-3 0-16,4-3 0 0,0-1 0 0,0 1 0 31,0-3 0-31,-3 0 10 0,3 0-10 0,0-4 10 15,0 1-10-15,0-1 0 0,0 1 0 0,-3 0 0 0,3-7 0 0,0 3 0 0,0-2 0 0,-4 2-11 16,4 1 11-16,-3 2 0 0,0 1 0 0,-1-1-8 16,-3 10 32-16,0 0 8 0,0 0 0 0,0 0 1 15,4 10-19-15,3-1-4 16,-4 1-1-16,4 5 0 0,-3 1-9 0,3 3 0 0,0 0 0 0,0-1 0 16,-4-2 0-16,5 0 0 0,-1-4 0 0,0 1 0 31,3-1 0-31,-3-5 12 0,4 2-12 0,3-6 12 0,-3 0-12 15,3 0 12-15,-4-3-12 0,4-3 12 0,0 0-12 0,-3 0 12 0,3-3-12 0,-3-1 12 0,-1 1-2 16,1-3 0-16,-1-4 0 0,-2 1 0 16,-1-1-2-16,-4-6 0 0,4 1 0 0,-3-1 0 15,3 0 10-15,-7 0 2 0,3-3 0 0,-3 6 0 0,0 7-20 0,0 0 0 0,-3 2 0 0,3 7 0 32,-7 4 0-32,0 2 0 0,-4 0 12 0,0 7-12 15,1 2 0-15,-1 7 0 0,1 0 0 0,-1 0 0 16,4 0 0-16,0 3 0 0,4-6 0 0,3 3 0 15,0-6 0-15,3-1-9 0,4-2 9 0,0-4 0 0,4 4 0 0,-1-4 0 0,1-3 0 0,3 1-8 16,0-1 8-16,-3-3 0 0,3 0 0 0,0-3 8 16,0 3-8-16,4-3 0 0,-1 4-8 15,1-4 8-15,0 0 0 0,-4 0 12 0,3 0 0 0,-3 0-1 32,1 0-45-32,-1 3-9 0,-4-3-1 0,-3 0-1 15,0 0-120-15,-7 0-24 0</inkml:trace>
  <inkml:trace contextRef="#ctx0" brushRef="#br5" timeOffset="-18894.33">12407 14269 1272 0,'0'0'26'0,"0"0"7"16,0 0-33-16,0 0 0 0,0 0 0 0,0 0 0 15,0 3 123-15,0-3 17 0,0 0 4 0,0 0 1 16,-3 7-65-16,3-7-12 0,0 0-4 0,0 0 0 16,0 0 0-16,0 0 0 0,-4-3 0 0,4 3 0 15,-3-4 0-15,3 4 0 0,-4-3 0 0,4 3 0 0,0-6 4 0,0 0 1 0,-3 3 0 0,3-4 0 32,0 1-23-32,0 0-5 0,0-4-1 0,3 4 0 15,-3-3-11-15,4-1-2 0,-4 4-1 0,3-3 0 16,-3 2-26-16,4-2 0 0,-1-4-12 0,1 4 12 0,3 0 11 0,-4-1 9 0,4 1 3 0,-3-1 0 15,3-2-37-15,0-1-7 0,0 1-2 16,0-1 0-16,0 4 23 16,-3-1 0-16,3 4 0 0,0-3 0 0,-4-1 0 0,4 1 0 15,-3 0 0-15,3 2 0 16,0 1 0-16,-3 3 0 0,-1 3 0 0,4 0 0 16,0-3 27-16,-3 3 9 0,3 0 3 0,-4-3 0 0,4 3-31 0,-3 3-8 0,3-3 0 15,0 3 0 1,-3-3 8-16,3 0-8 0,-4-3 8 0,-3 3-8 15,7 0 0-15,0 3 9 0,-3-3-9 0,3 3 0 0,-7-3 16 0,7 3-4 0,-7-3-1 0,7 3 0 16,0 0-11-16,0 4 12 0,0-1-12 0,-3 0 12 16,3 0-4-16,-7-6-8 0,3 4 12 0,4 2-4 15,-3 0-8-15,-1 0 0 0,1 1 0 0,-1-1 8 16,-3-6-8-16,7 3-12 0,-7-3 2 0,0 0 1 16,4 3 9-16,3 0 0 0,-7-3 0 0,7 4 0 15,0 2 0-15,0-3 0 0,-3 0 0 0,3 0 0 16,0-3 0-16,-4 0 0 0,4 0 0 0,-3 3 0 15,3-3 0-15,-3 3 0 16,-1 1 0-16,4-1 0 0,0 0 0 0,-3 0 0 0,-4-3 0 0,7 3 0 31,0 0 0-31,0-3 0 0,-4 3 0 0,4 1 0 0,0-4 0 0,-3-4 0 0,3 1 0 0,0 3 0 16,0-3 0-16,0 0 0 0,0 3 0 0,0-3 0 16,0 0 49-16,4-4 12 0,-4 1 3 0,4 3 0 15,-4-3-73 1,0 0-15-16,0 2-2 0,0 1-1 0,0-3 43 15,-4 3 9-15,4-3 2 0,1-1 0 0,-1 1-42 0,0 0-8 0,0-1-1 0,0 1-1 16,0 0 25-16,0 0 0 0,0-1 0 0,0 1 0 16,0 0 0-16,0 0 0 0,0-4 0 0,0 1 8 0,0-1 10 15,-3 1 2-15,3-4 1 0,-4 4 0 16,4-4-21-16,-3 1 0 0,-1 3 0 0,1-4 0 0,0 4-9 16,-4-4-7-16,3 4 0 0,-3-1-1 0,4 1 17 0,-4 3 0 0,0-1 0 0,0 4 0 15,0-3 0-15,0 6 0 0,-4-6 8 0,4 2-8 16,0-2 0-16,0 6 0 0,0 0 0 0,0 0 0 15,0-6 0-15,0 6 0 0,0-6 0 0,0 6 0 16,0 0 16-16,0 0-4 0,0 0 0 0,0 0 0 31,0 0-12-31,0 0 0 0,0 0 0 0,0 0 0 0,0 0 0 16,0 0 8-16,0 0-8 0,0 0 0 16,0 6 9-16,-3 0-9 0,3 0 8 0,0 1-8 15,0 2 0-15,-4 1 8 0,4-1-8 16,-4 4 0-16,4-1 10 0,-3 1-10 0,3-1 12 0,-4 1-12 15,4 2 13-15,0 1-4 0,-3 0-1 0,3-1 0 16,0 1-8-16,-4 0 12 0,4-4-12 0,4 4 12 0,-4 0-12 0,3-4 0 0,-3-2 0 16,4 2 8-16,-1 1-8 0,1-4 0 0,0 4 0 0,-1-4 0 15,1-3 0-15,-1 1 0 0,1-1 0 0,-4-6 0 16,0 0 0-16,3 6 0 0,-3-6 0 16,7 3 0-16,-7-3 0 0,7 0 0 0,0-3 0 0,0 0 0 15,-3-3 8 1,3-1-8-16,-3 1 0 0,3-3 8 0,0 2 17 0,0 1 3 0,0 3 1 0,0-3 0 15,0-4-45-15,0 4-8 0,0 0-3 0,0 0 0 16,4-1 27-16,-4 1 0 0,0 3 0 0,0 0 0 16,3-4 0-1,-3 1 0-15,4 0 0 0,0 0 0 0,-4-1 0 0,0 1 0 0,3 0 0 0,-3 0 0 16,4-1 19-16,-4 1 5 0,4 0 2 0,-4 3 0 16,0-4-36-16,3 4-7 0,-3 0-2 0,0 0 0 0,0 3 19 0,0 3 0 0,1-3 0 0,2 3 0 31,-3 4 10-31,0-4-10 0,0 3 10 0,-3 3-10 15,3 4 13-15,-4-1-3 0,4 4-1 0,-3 0 0 0,3-4-1 0,-3 4-8 0,-1 0 12 0,1-1-4 16,-1 1-8-16,1 0 0 0,-4-1-10 0,3-2 10 16,1-1 0-16,-4 4 0 0,3-6 0 0,-3 2 0 15,4-3 0-15,-4 1 0 0,3 2 0 0,1-2 0 16,-4-4 0-16,0-6 15 0,0 0-2 0,0 0 0 16,0 0-13-16,0 0 0 0,0 0 0 0,-4-6 0 15,4 0-57-15,-3-1-5 0,-1-2-1 0</inkml:trace>
  <inkml:trace contextRef="#ctx0" brushRef="#br5" timeOffset="-15841.22">11638 12774 1552 0,'-3'-7'44'0,"3"1"10"16,-4 0-43-16,1 0-11 0,3-1 0 0,0 4 0 0,0 3 156 16,0 0 28-16,0 0 7 0,0 0 1 0,0 0-52 0,0 0-11 0,0 0-1 0,0 10-1 15,0 2-50-15,0 4-9 0,0 3-3 0,0 3 0 16,0 3-1-16,3 3 0 0,1 3 0 0,-1 1 0 31,1 2-51-31,3-3-13 0,-4 1 0 0,1 2 0 16,3-5 40-16,0 2 4 0,0-3 2 0,-4-3 0 0,5-3-22 0,-1 0-5 0,-4-3-1 0,4-3 0 31,-3-4-18-31,3 4 0 0,-4-7 0 0,1 1 0 16,-4-10-48-16,0 0-12 0,0 0-4 0,3-4 0 15,1-2-102-15,-1 0-21 0,1-7-4 0</inkml:trace>
  <inkml:trace contextRef="#ctx0" brushRef="#br5" timeOffset="-15404.76">11818 13084 2188 0,'-3'10'97'0,"3"-4"20"0,0 0-93 15,0 0-24-15,0 1 0 0,0-7 0 0,0 0 88 0,3 6 14 0,1-3 2 0,-4-3 1 16,10 3-47-16,-3-3-10 0,4 3-1 0,-1-3-1 15,1-3-13-15,0-3-2 0,-1-4-1 0,1 1 0 16,-1 0-15-16,4-4-3 0,-3 4-1 0,3-4 0 31,-3 1 25-31,-1-4 6 0,-3 7 1 0,0-4 0 16,0 4-18-16,1 2-3 0,-5-2-1 0,1 0 0 0,-4 2-21 0,3 4 0 0,-3-3 0 0,0 6 0 16,0 0 21-16,-3-3 0 0,-1 3 0 0,1 0 0 15,-5 0-5-15,5 3-2 0,-1 0 0 0,1 3 0 31,-4 4-2-31,3-1 0 0,-3 4 0 0,4 2 0 16,-4-2-12-16,3 6 0 0,1-4 0 0,-4 4 0 0,7 0 14 0,-4-3 3 0,0 2 1 0,4 1 0 16,0-3-18-16,0 0-17 0,4-4 3 0,0 1 1 15,-4-1 21-15,7-2 4 0,0-4 0 0,-4 3 1 32,4-6-13-32,-3 4 0 0,3-1 0 0,0-3 0 0,0-3-48 0,4 3-13 0,-1-3-3 0,1-3 0 31,-1 0-12-31,1 0-4 0,3-3 0 0,-3-4 0 15,-1 4-76-15,4-7-16 0,-3 4-4 0,-1-4 0 0,1 1-124 0,0-7-26 0</inkml:trace>
  <inkml:trace contextRef="#ctx0" brushRef="#br5" timeOffset="-14838.63">12213 12981 1540 0,'4'-10'68'0,"-4"1"15"0,3 3-67 0,-3-1-16 0,0 1 0 0,0 6 0 32,0 0 96-32,0 0 16 0,0 0 4 0,0 0 0 15,-3 3-42-15,-1 3-8 0,1 4-2 0,-1-1 0 0,4 1 0 0,-3 2 0 0,-1 1 0 0,4-1 0 16,0 1 0-16,-3-1 0 0,-1 1 0 0,4-4 0 15,0 4 5-15,0-4 1 0,0 1 0 0,0-1 0 16,4-3-40-16,-4 1-8 0,3-1-2 0,-3-6 0 16,0 0-12-16,7 3-8 0,-7-3 8 0,7 0-8 31,-7 0 0-31,7 0 0 0,-7 0 0 0,7-3 0 16,0 0-20-16,0-4-8 0,-3 1-1 0,-1 0-1 0,1 3 49 0,0-3 9 0,-1-4 3 0,-3 7 0 15,4-3-31-15,-1-1 0 0,-3 1 0 0,0 0 0 16,4 0-19-16,-4-1-9 0,0 4-3 0,-4-3 0 31,4 6 47-31,0-6 10 0,0 3 2 0,0 3 0 16,-3-4-45-16,3 4-9 0,0-6-2 0,0 6 0 0,0 0 47 0,0 0 9 0,0 0 1 0,0 0 1 31,0 0-48-31,0 0-10 0,0 0-1 0,0 0-1 0,0 0 44 0,3 6 9 0,1 1 1 0,3 2 1 16,-4-3-25-16,4 4 0 0,0-4 8 0,0 0-8 31,0 1 0-31,0-1 0 0,-3 0 0 0,3 4 0 0,0-7 0 0,0 3 0 0,0 0 11 0,0-3-11 15,0 4 0-15,-3-4 8 0,3 0-8 0,-4 0 0 16,5-3 29-16,-1 3 3 0,-7-3 1 0,0 0 0 16,3 0-23-16,-3 0-10 0,0 0 8 0,0 0-8 15,0 0 24-15,7-3 0 0,-3 0 0 0,-1 0 0 16,-3 3 3-16,0-7 0 0,0 1 0 0,0 6 0 16,0-3-15-16,0-3-2 0,0 0-1 0,-3 2 0 15,3-5-9-15,0 3-12 0,-4-1 2 0,4-2 1 16,0 0 9-16,-3-1 12 0,3 1-2 0,-4-4-1 15,1 4-9-15,3-4-12 0,-4 1 2 0,4 2 1 16,-3 1 9-16,3 0 9 0,-4-1-1 0,4 4-8 0,0 0 0 16,0-1 0-16,0 7 0 0,7-6 0 15,-7 3 0-15,7-3 0 0,-3 3 0 0,3-1 0 16,-4 4 0-16,4-3 0 0,-3 3 0 0,3 0 0 0,0 0 0 16,0 0 0-16,0 0 8 0,4 3-8 15,-4 1-10-15,3-4-9 0,-3 3-1 0,4 0-1 16,-4 0-135-16,4 3-28 0,-1 0-4 0</inkml:trace>
  <inkml:trace contextRef="#ctx0" brushRef="#br5" timeOffset="-14415.44">12696 13068 2553 0,'0'0'53'0,"0"0"12"15,0 0-52 1,0 0-13-16,0 0 0 0,0 0 0 0,-3-3 116 0,-1 0 21 0,-3 0 4 0,4 0 1 15,3-3-74-15,-4-1-14 0,4-2-3 0,-3 3-1 32,-1-1-40-32,4 1-10 0,-3 0 0 0,3 0 0 0,0-1 32 0,-4 1 4 0,4-3 0 0,0-1 1 15,0 4-28-15,0-3-9 0,0 2 0 0,0 1 0 16,0 6-24-16,4-6-12 0,-4 6-3 0,3-3 0 16,1-4 63-16,-4 7 12 0,3-6 2 0,1 3 1 15,-4 3-28-15,0 0-11 0,7-3 8 0,-4 0-8 0,-3 3 14 0,7-3-2 0,1-1-1 0,-1 4 0 31,-4 0-1-31,4 0 0 0,-3 0 0 0,3 0 0 16,0 0-10-16,-4 0 0 0,-3 0 0 0,7 0 0 16,0 4 0-16,-3-1 12 0,3 0-12 0,-3 3 12 15,3 3-4-15,-4 1-8 0,4 2 12 0,-3 1-4 0,-1 0 0 0,1-1-8 16,-1 4 12-16,1-4-4 16,-4 1-8-16,3-1 8 0,1 1-8 0,-4-4 8 15,3-2-8-15,-3-1 0 0,0-6 0 16,0 0 0-16,0 0-17 0,0 0-6 0,0 0-1 0,0 0 0 15,4-3-83-15,-1 0-17 0,1-4-3 0,-4-2-1 16,4 3-102-16,-1-4-21 0,1-12-4 0,-1 7-769 0</inkml:trace>
  <inkml:trace contextRef="#ctx0" brushRef="#br5" timeOffset="-14241.59">12975 13084 2504 0,'0'10'71'0,"0"-10"16"0,0 0-70 0,0 0-17 0,0 0 0 0,0 0 0 16,0 0 105-16,0 0 18 0,0 0 3 0,4-4 1 16,-1-2-55-16,-3 0-10 0,4 0-2 0,-4-4-1 15,0 4-37-15,0 0-7 0,0-4-2 0,0 1 0 16,0-1-13-16,-4-2 0 0,1 2-12 0,3-2 12 16,-4-1-115-16,-3 1-16 0,7 2-3 0</inkml:trace>
  <inkml:trace contextRef="#ctx0" brushRef="#br5" timeOffset="-14068.6">12936 12736 2419 0,'0'0'53'0,"0"0"11"0,0 0 3 0,-3 3 1 0,3-3-55 0,-7 3-13 0,7-3 0 16,0 7 0-16,0-7 66 0,0 0 10 0,0 6 3 0,3 3 0 16,1-6-79-16,-1 4-8 0,1 2-6 0,3-3-1 31,0-2-102-31,0 2-21 0,4 0-4 0,-4 0-1 15,3 1-62-15,1-4-13 0,-1 3-2 0,-2 0-280 0,2 1-56 0</inkml:trace>
  <inkml:trace contextRef="#ctx0" brushRef="#br5" timeOffset="-13758.99">13056 12930 1198 0,'4'10'53'0,"3"-1"11"0,-4 1-51 0,1 2-13 0,-1-2 0 0,1-1 0 16,0 0 126-16,-4-9 22 0,0 0 5 0,0 0 1 16,0 0-27-16,0 0-6 0,0-3-1 0,3-3 0 15,1-3-6-15,-4-1-2 0,3 1 0 0,-3-4 0 16,4 1-24-1,-1 2-6-15,1 1-1 0,-4-4 0 0,3 4-40 0,1 0-8 0,3 2-1 0,-4 1-1 16,1 0-8-16,3-1-2 0,0 4 0 0,-3 0 0 31,3 0-5-31,-7 3-2 0,7 0 0 0,0 3 0 0,-4 0 6 0,4 4 0 0,-3 2 1 0,-1 0 0 16,1 4 0-16,-1 0 0 0,1-1 0 0,-1 4 0 16,-3 3-7-16,4-1-2 15,-1 1 0-15,-3-3 0 0,4 0-12 16,0-1 0-16,-4-5 0 0,3-1 0 0,-3-9 12 0,0 0-4 0,0 0-8 0,0 0 12 15,0 0-93 1,4-3-19-16,-1-3-4 0,4-1-1 0,-3-5-37 0,-1 2-7 16,1-2-2-16,3-1 0 0,-4 1-87 0,1-1-18 0,-1-2-3 0</inkml:trace>
  <inkml:trace contextRef="#ctx0" brushRef="#br5" timeOffset="-13242.5">13307 12843 1958 0,'0'0'87'0,"0"0"17"15,0 0-83-15,-4 6-21 0,4 3 0 0,0 1 0 0,-3 2 158 0,-1 1 27 0,4 3 6 0,-3-4 1 16,3 4-103-16,0-1-20 0,0 1-4 0,3 0-1 15,1-1 5-15,-1-5 1 0,4 2 0 0,0-5 0 16,0-1-49-16,0-3-9 0,1 0-3 0,2 0 0 31,1-6-19-31,-4 3-4 0,3-6-1 0,-3 0 0 0,4-4 23 0,-4 1 4 0,0-4 0 0,0 1 1 16,0-1-13-16,0 1 0 0,-3-1 0 0,-1 1 0 16,4 5-11-16,-7-2 2 0,0 0 0 0,4 2 0 31,-4 7-3-31,0 0-1 0,-4-6 0 0,4 6 0 15,-3-3 13-15,3 3 0 0,-7-3-10 0,7 3 10 0,-4 3 0 0,1 0 0 0,-1 0 10 0,1 7-10 16,3-1 18-16,3 7-3 0,1-1-1 0,3 4 0 16,0 0 2-16,0 3 1 0,0-3 0 0,4 6 0 15,3-3 5-15,-4 6 1 0,1-3 0 0,3 0 0 16,-3 0-2-16,-1 0 0 0,1-3 0 0,-1 3 0 16,-3-3-6-16,0 3-2 0,-3-3 0 15,-4 3 0-15,0-3-5 0,-4 0 0 0,1 0-8 0,-4 0 12 16,-7-3-12-16,0-6 9 0,-4-1-9 0,0 1 8 15,-3-4-8-15,0-3 0 0,0 1 0 0,-4-7 0 16,7-4 0-16,-3-5 0 0,4-4 0 0,3-5 0 16,-1 2-22-16,5-6-3 0,-1 0-1 15,1 0 0-15,6-3 51 0,1 3 11 0,3-3 1 16,0 3 1-16,3-3-21 0,4 3-4 0,0-3-1 0,4 3 0 16,-1 3 6-16,5 3 1 0,-5 1 0 0,4-1 0 0,4 7-7 0,-4-1 0 15,4 1-1-15,-1 3 0 0,-3 6-11 0,0 0 0 0,1 3 0 0,-5 3 8 31,1 0-74-31,-1 1-15 0,-3-1-3 0</inkml:trace>
  <inkml:trace contextRef="#ctx0" brushRef="#br5" timeOffset="-11543.51">13977 12868 2030 0,'4'6'57'0,"3"-3"14"31,-4 3-57-31,-3-2-14 0,0-4 0 0,7 3 0 16,-3 0 156-16,-1 0 29 0,-3-3 6 0,0 0 1 0,0 0-85 0,0 0-17 0,0 0-3 0,4 6-1 15,-4-6-6-15,0 0 0 0,0 0-1 0,0 0 0 16,0 0-23-16,0 0-5 0,0 0-1 0,0 0 0 0,-7-6-30 16,3-3-5-16,-3-1-2 0,4 1 0 15,-4-4-13-15,3 4 11 0,-3-7-11 0,3 4 10 16,1-1-10-16,-1-3 12 0,1 4-12 0,-1-1 12 16,4 1-12-16,0-1 0 0,0 4 0 0,0-1 0 0,4 1 0 0,-1 0 0 15,4-1 0-15,-3 4 0 0,3 0 0 0,0 2 0 0,0 1 0 0,4-3-11 31,3 3-44-31,-4-3-9 0,5-1-1 0,2 1-1 16,-3 0-31-16,4 0-7 0,0-1 0 0,3-2-1 16,0 3-19-16,-3-4-3 15,3 1-1-15,0 3 0 0,-3-1-51 0,-1 4-10 0,1 0-3 0,-1 0 0 0,-2 0 125 0,-1 3 25 16,-7 0 5-16,3-3 1 0,-3 3 57 0,0 0 12 16,-3 0 3-16,-4 0 0 0,0 0 110 0,0 0 22 0,0 0 5 0,0 0 1 31,0 0-42-31,-7 6-8 0,-4 3-1 0,1 4-1 15,3 3-34-15,0-1-8 0,0 4 0 0,0 3-1 16,-1-3-5-16,1 3-1 0,4 0 0 0,-4 0 0 0,3-4-58 0,4-2-15 0,0 3 0 16,0-7 0-16,0 1 54 15,4-4 8-15,-1 1 2 0,1-4 0 16,3-3-103-16,0-3-20 0,0 0-4 0,4-3-1 0,-4-3 64 0,7-4 26 0,-7-2-2 0,3-1 0 16,1-2-38-16,-4-1-8 0,0 0-2 0,4-3 0 15,-8 1 24-15,4 2 0 0,0 0 0 0,-3 1 0 16,-1 2 0-16,-3 4 13 0,0-1-1 0,4 1-1 15,-1 3-11-15,-3 6-16 0,0 0 4 0,0 0 1 16,0 0 21-16,4 6 4 0,0 3 1 0,-1-2 0 16,4 5-15-16,-3-3 0 0,3 7 8 0,0 0-8 15,0-4-11-15,0 4-5 0,3 3 0 0,1-7-1 16,-4 4 30-16,4-3 7 0,-1-4 0 0,1 0 1 0,-1 1-33 0,1-4-8 16,3 0 0-16,0-2-1 15,0 2 21 1,0-3 0-16,1 0 0 0,-1 0 0 0,0 0-107 0,0-3-17 0,0 3-3 0,-3 1-1 0,3-1 103 15,-4 0 25-15,4 0 0 0,-3 3 0 0,0 1-44 0,-4-4-4 16,0 0-1-16,0 0 0 16,0-3 65-16,-4 3 12 0,-3-3 4 0,0 0 0 15,0 0 39-15,0 0 8 0,4-3 1 0,-1 0 1 0,1-7-17 0,-4 4-3 16,3-3-1-16,-6-4 0 16,3-2-26-16,-4 2-6 0,1-3 0 0,-1-2-1 15,1-1-7-15,-4-3-2 0,-4 0 0 0,4 0 0 0,0 0 4 0,-4 0 1 0,4 0 0 16,-3 0 0-16,-1 0-23 0,1-3 0 0,-1 3 0 0,4 0 0 15,-4 6 0 1,4 1 0-16,0 2 0 0,0 4 0 16,0 3-16-16,4-1-7 0,3 7-1 0,0 0-1 0,-4 7-114 0,-3-1-22 0,4 0-5 0,-1 3-1 15,0 1 31-15,4 2 7 0,-3 4 1 0,3 0 0 16,0-1 51-16,0-2 10 0,0 3 3 0,0-4 0 16,0 1 64-16,0 2 0 0,3-2 8 0,1 0 1 0,0-4 67 0,-1 0 12 15,1 1 4-15,3-4 0 16,0 3-1-16,0-5 0 0,0 2 0 0,0-3 0 15,0-3-22-15,0 0-4 0,4 0-1 0,-1-3 0 16,1 3-51-16,3-3-13 0,0 0 0 0,0-1 0 16,0 1 46-16,4 3 6 0,-4 0 2 0,4-3 0 0,-1 3-30 0,1-3-7 0,-4 0-1 15,4-3 0 1,-4 2-6-16,0 1-2 0,-4-3 0 0,1 3 0 16,0-3-8-16,-1-4 0 0,-3 4 0 0,4-3 0 15,-8-1 0-15,4 4 0 0,-3-3 9 0,3-1-9 0,-7 1 11 0,3-1-3 0,1 4 0 16,-4-3 0-1,0 2 25-15,0-2 5 0,-4 0 1 0,4 2 0 16,-3 4-31-16,3 3-8 0,0 0 0 0,0 0 0 0,0 0 0 0,-4 0 0 0,-3 0 0 16,0 6 0-1,4 1 0-15,-4 5 0 16,3 4 0-16,-3-4 0 0,4 4-11 0,-1 0-3 0,-3-1-1 0,4-2 0 0,-1 3 15 0,0-4 0 16,1 4 0-16,-1-4 0 0,1 1 17 0,3 0-3 0,0-4-1 0,3 3 0 15,1 1-1-15,-1 0 0 0,5-1 0 0,2 1 0 16,1-4-3-16,3 4-1 0,3-1 0 0,5-2 0 15,-1-1-8-15,3-3 0 0,5-3 0 16,-1-3 8-16,0 0-24 0,0-3-6 0,1-3-1 16,-1 3 0-16,-4-3 23 0,1-1 0 0,-4-2 0 0,1 3 0 15,-5-1 0-15,-3 1 0 0,0-3 0 0,-3 2 0 16,-4-2 11-16,0 3 6 0,-3-1 2 0,-4 1 0 16,0 6-31-16,0 0-5 15,0 0-2-15,-4 0 0 0,-3-3-189 0,3 3-39 16,-3-3-7-16</inkml:trace>
  <inkml:trace contextRef="#ctx0" brushRef="#br0" timeOffset="-5842.6">15385 15295 2067 0,'0'-10'87'0,"0"1"-70"31,-4 3 89-31,4-1 18 0,0 4 3 0,0 3 1 0,0 0-52 0,0 0-9 0,0 0-3 0,0 0 0 16,0 6 0-16,4 1 0 16,-4-1 0-16,3 3 0 15,-3 1-20-15,0 2-4 0,-3-2 0 0,3 5-1 16,-4 4-11-16,4 3-3 0,-3 0 0 0,-1 3 0 0,1-3 31 0,-5 0 7 0,5 6 1 0,-1-3 0 16,1 0-36-16,-4-3-8 0,3 0 0 0,4 0-1 31,-3 3 21-31,3-3 4 0,0-6 0 0,0 0 1 0,3-1-36 0,-3-5-9 15,7 2 0-15,-3-5 0 0,-4-7 0 0,10 0 0 0,1 0 0 16,0-4 0 0,3-2-25-16,-4-3-7 0,4-1-2 0,1-2 0 15,-1-1 3-15,0 1 1 0,-4-1 0 0,4-2 0 0,-6-1 30 0,2 3 0 0,-3 1 8 0,-3-1-8 32,-1 4-72-32,-3-1-22 0,0 1-4 0,-3 3-1 0,-1-1-68 0,-6 1-13 0,3 0-4 0,-8 0 0 15</inkml:trace>
  <inkml:trace contextRef="#ctx0" brushRef="#br0" timeOffset="-5677.79">15321 15483 2986 0,'0'0'84'0,"0"0"20"0,0 0-84 0,0 0-20 0,0 0 0 0,0 0 0 0,0 0 90 0,7 3 14 0,0 3 2 0,4-3 1 0,-1 0-46 0,5 1-9 0,-5-1-1 0,4 0-1 15,4 0-35-15,-4-3-7 0,0 0-8 0,4 0 11 16,-1-3-139-16,1 0-28 0,0-4-6 0,-4 1-1 15</inkml:trace>
  <inkml:trace contextRef="#ctx0" brushRef="#br5" timeOffset="-845.7">14570 15853 1648 0,'0'0'34'16,"0"0"9"-16,0 0-35 0,0 0-8 0,0 0 0 0,0 0 0 15,-4 3 70-15,4-3 12 0,0 3 2 0,0-3 1 16,0 0-48-16,0 0-9 0,0 0-3 0,0 0 0 31,0 0 11-31,0 0 3 0,0 0 0 0,0 0 0 16,0 0-11-16,0 0-3 0,0 0 0 0,0 0 0 0,0 0 47 0,0 0 10 0,0 0 2 0,0 0 0 15,0 0-33-15,0 0-7 0,0 0 0 0,0 0-1 16,0 0-34-16,0 0-9 16,0 0 0-16,0 0 0 0,0 0 56 0,0 6 6 0,0-6 2 0,0 0 0 15,0 10-34-15,0-10-6 0,0 0-2 0,0 6 0 31,0-6 16-31,4 9 3 0,-1 1 1 0,-3-1 0 0,0-9-34 0,0 0-8 0,0 0 0 0,7 6 0 16,-7-6 0-16,4 10 0 0,-1-1 0 0,1 1 0 31,-1-1 0-31,1 1 0 0,-1-1 0 0,5 0 0 0,-5 1 0 0,1-1 0 0,-1 1 0 0,4-1 0 16,-3 0 0-16,3 1 0 0,0-1 0 0,-4 1 0 16,-3-10 17-16,4 6 2 0,-4-6 0 0,7 9 0 0,-7-9-9 15,7 3-2-15,-7-3 0 0,0 0 0 16,7 4-28-16,-7-4-5 0,11 0-2 0,-1 0 0 15,-10 0 73-15,7 0 14 0,0-4 4 0,0 1 0 16,0 0-52-16,0 0-12 0,1-3 0 0,-1-1 0 0,0 1 0 0,3 0 0 0,-3-4 0 0,0 4 0 31,4-3 0-31,-4 3 0 0,0 2 0 0,4-2 0 0,-4 0 0 16,3 0 0-16,-3-1 0 0,0 1 0 0,0 3 15 0,0-3 0 0,1-1 0 0,2 4 0 16,-3 0-15-16,0 0 0 0,0 3 0 0,0-3 0 15,0 3-14-15,-7 0 1 0,7 0 0 0,1 0 0 16,2 3 29-16,-3-3 5 0,0 3 2 0,0-3 0 15,0 3-23-15,0-3 8 0,-3 0-8 0,3 3 0 16,0-3 0-16,0 4 9 0,-3-4-9 0,3 3 0 16,-4 0 11-16,4 3-11 0,-3 0 10 0,3 1-10 0,-4-4 9 15,4 3-9-15,-3 0 8 0,-1 1-8 16,1 5 27-16,0 1 0 0,-4-4 0 0,3 4 0 16,1-1-27-16,-4 1 0 0,0-1 0 0,3 1 0 0,-3-7 0 0,4 0 0 15,-4 1 0 1,3-1 0-16,-3-6 0 0,0 0 0 0,0 0 0 0,0 0 0 15,0 0 0-15,0 0 0 0,0 0 0 0,4 0 0 0,-1 0 0 0,4-3 0 0,-3 0 0 0,-1-4 0 32,1 1 0-32,-1-3 0 0,4 2 0 0,-3-2 0 15,-1-4 0-15,5 1 0 0,-5-1 0 0,4 1 0 0,0 2 0 16,0 1 0-16,0 3 0 0,0-1 0 16,-3 1-12-16,3 0-8 0,0 0-2 0,0-1 0 15,-3 4 35-15,3 3 7 0,0 0 2 0,-7 0 0 0,3 3-22 0,1 4 0 0,3-1 0 0,-4 3 0 16,1-2 0-16,-1 2 0 15,1 3 0-15,-1 1 0 0,1 0 0 0,-1-1 0 16,1 1 0-16,3-1-8 0,0-2 8 0,0 2 0 0,-3-2 8 0,3 2-8 16,3-6 0-16,-3 1 0 0,4-1 0 0,0 0 0 15,-1-3 0-15,1 4 0 0,3-1 0 0,3-3 0 0,-2-6 0 16,2 0 0-16,-3 0 0 0,4-4 0 16,0-2 0-16,3 0 0 15,-4-1 0-15,1-2 0 0,-4-1 0 0,0 0 9 0,-3-5-9 0,-1-1 0 16,1 3 0-16,0-3 0 0,-4 4 0 0,0-1 0 0,-7 3 18 0,3 1 6 15,1 3 2-15,-4 2 0 16,0-2-16-16,0 3-10 0,0-4 12 16,0 4-3-16,0 6-9 0,-4-3 0 0,4 3 0 0,0 0 0 0,-7-3 0 15,4 3 0 1,3 0 0-16,-7 0 0 16,0 0-55-16,0 0-10 0,-1 3-3 0,5 0 0 15,-4 0-138-15,7-3-28 0,-7 0-6 0,0 3 0 0</inkml:trace>
  <inkml:trace contextRef="#ctx0" brushRef="#br5" timeOffset="1164.78">14256 16985 1497 0,'3'19'32'15,"1"-7"8"-15,-4-3 0 0,7 4 4 0,-4 0-36 0,4-1-8 0,-3-3 0 0,3 1 0 16,-3 2 132-16,3 1 25 16,0 0 5-16,-4-4 1 0,4-3-56 0,-3 0-11 15,-4-6-3-15,0 0 0 0,0 0 28 0,0 0 6 0,0 0 1 0,0 0 0 16,3-9-68-16,1 0-14 0,-8-7-2 0,1 3-1 15,-1-2-18-15,1 2-3 16,-4 1-1-16,3-1 0 0,-3-3 35 0,0 1 6 0,0-1 2 0,0 0 0 16,0 1-52-16,3 2-12 0,-3-2 0 0,4 5 0 15,3-2 24-15,-4 2 1 16,1 1 1-16,3 2 0 16,0 1-26-16,3 3 0 0,1-3 8 0,3 0-8 0,0 2 0 0,0 4 0 0,0 0 0 0,4 0 0 15,-4 4 29-15,3-4 7 16,1 3 2-16,3-3 0 15,-4 3-61-15,5 0-12 0,-1 0-2 0,3-3-1 16,-3 0 38-16,4 0 0 0,-4-3 0 0,4 0 0 0,-1 3 12 0,-2-3-2 0,2-4-1 0,-3 4 0 16,4-3 13-16,-4 3 2 0,0 0 1 0,4 0 0 15,-4-1-25-15,-3-2 0 0,3 3 0 0,-4-3 0 0,1 0 0 0,-1 2-9 0,1-2 0 16,-4 3 0 0,0-3 9-16,0-1 12 0,0 4-2 0,-3 0-1 15,-4 3-9-15,0-6 0 0,3 0 0 0,-3-1 0 0,-3 1 0 0,-1 3 0 0,1-3 9 0,-1 3-9 31,1-1 8-31,-4 4-8 0,0-3 8 0,-1 6-8 16,1 1 8-16,0 5-8 0,0 0 8 0,-3 4-8 0,3 3 0 0,0 2 8 0,0 4-8 0,-4 3 0 16,7-3 0-16,-3 3 0 0,4 4 0 0,-1-4 0 15,1-3-8-15,3-3-4 0,0-1 0 0,0-2 0 16,3 3 12-16,1-4 16 0,-1-2-4 0,4-4-1 16,0 1-11-16,1-1-16 0,-1-2 4 0,-7-7 1 15,0 0 11-15,14 3 0 16,0-3 0-16,0 0 0 0,-3-3 0 0,-1 3 11 0,4-4-3 0,-3 1 0 15,-1-3-8-15,1 0-11 0,0-1 3 16,-1 1 0 0,-3 0-16-16,4-4-4 0,-4 1 0 0,0 0 0 15,0-1-39-15,0 1-8 0,0-1-1 0,0-2-1 0,0-4-11 0,-3 4-1 0,-1-1-1 0,4 1 0 32,-3-1 22-32,-1 1 4 0,1 2 0 0,-1 1 1 15,1 2-6-15,-1 1-2 0,1 0 0 0,-4 0 0 0,3 2 13 0,1-2 2 0,-4 3 1 0,4 3 0 16,-4-3 70-16,0 3 13 0,0 0 4 0,0 0 0 15,0 0-24-15,0 0-8 0,0 3 0 0,0-3 0 0,0 0 32 0,0 3 1 0,0 0 0 0,-4 4 0 32,4-4 23-32,-4 3 4 0,4-3 0 0,-3 3 1 0,3 4 14 15,-4-1 2-15,1 1 1 0,-1-1 0 0,1 4-14 0,3 2-4 0,-4-2 0 16,4-1 0-16,0-2-14 16,0-1-3-16,0 1-1 0,4-1 0 0,-1 0-15 15,1-2-3-15,-1-1-1 0,4 0 0 0,1 4-15 0,-8-10-8 16,0 0 10-16,0 0-10 0,0 0 0 0,14 0 8 0,0 0-8 0,0-4 0 15,-4-2 0-15,-2-3 0 0,2-1 0 16,-3-2 0-16,0-1-11 0,0 1-5 16,-3-1 0-16,3 1-1 0,-4 2 30 15,1 1 7-15,-1 3 0 16,1-1 1-16,-1 1-21 0,1 3 8 0,0 6-8 0,-1-3 0 0,-3 3 0 16,4 3 0-16,-1 4 0 0,1-4 8 0,-4 4-8 0,0-1 0 0,3 0 0 0,1 1 0 15,-1-1 8-15,-3-3-8 16,7 4 8-16,-3-1-8 0,-1-2 32 15,1-1 3-15,-1-3 0 0,-3-3 0 0,0 0-35 0,0 0 0 0,0 0 0 0,15 3 0 16,-1 0 0-16,0-6 0 0,0 0 0 0,0 0 0 16,-14 3 0-16,14-3 0 0,0 3 0 0,-14 0 0 0,14-3 0 0,-14 3 0 15,0 0 0-15,14-4 0 16,-3-2 0-16,-4 0 0 0,0 0 0 0,0-4 0 16,-3 1 0-16,-4-1-16 0,3 1 2 0,-3-4 0 0,0-2 14 0,0-1 0 15,-3 0 0-15,-1 1 10 0,1 2-10 16,-1 1 0-16,-3-1 0 0,4 4 0 0,-1 2-10 15,-3 4-4-15,3 0-1 0,1 3 0 32,-1 0-70-32,4 3-15 0,0 0-2 0,0 7-1 15,0-4-20-15,0 3-4 0,0 1-1 0,4-1 0 0,3 4 0 0,-4-4 0 0,1 1 0 0,3-4 0 16,0 3-95-16,-7-9-19 0,0 0-4 0,0 0-254 0,14 0-52 0</inkml:trace>
  <inkml:trace contextRef="#ctx0" brushRef="#br5" timeOffset="1702.25">15339 16897 1497 0,'3'-3'32'0,"1"-4"8"0,-1-2 0 0,-3 3 4 0,4 0-36 0,-4-1-8 0,0 7 0 0,0-6 0 0,0 0 155 0,0-1 29 16,0 1 5 0,-4 3 2-16,1-3-70 0,3 6-13 0,0 0-4 0,0 0 0 15,0 0-12-15,0 0-2 0,-4 6-1 0,1 0 0 0,-4 7-47 0,3-1-10 0,1 4-1 0,-1 0-1 16,4-1 10-16,-3 4 3 0,3 0 0 0,0 0 0 16,0-7-7-16,0 4 0 0,3-3-1 0,1-4 0 15,-1 0-15-15,1-5-2 0,3 2-1 0,0-3 0 16,0 3-17-16,-4-3 0 0,4-6 8 0,1 3-8 0,-1 0 0 0,0 0 0 15,-4-3 0-15,4-3 0 16,-3-4 0-16,-1 1 0 16,1 0 8-16,-1-4-8 0,1 4 0 0,-1-4 8 0,-3-3-8 0,0 4 0 15,4 3 0-15,-4-4 0 16,0 4 0-16,0-1 0 0,0 4 8 0,0 6-8 0,0 0 0 0,0 0 0 16,0 0 0-1,0 0 0-15,0 0 0 0,3 9-12 0,-3 1 20 0,4 2 5 16,0 1 1-16,-1-1 0 0,1 7-22 0,3-3-5 0,-4-4-1 0,4 1 0 0,0-1 62 0,0-2 13 15,0-1 3-15,0-2 0 16,0-4-52-16,1 0-12 16,-1 3 0-16,-4-3 0 0,4-3 0 0,0-6 0 0,-3 3 0 15,3-3 0-15,-7 6 0 0,0-7 0 0,3 1 0 0,-3-3 0 0,0-1 0 0,0 1 0 16,-3-4 0-16,3 1 0 0,-4-7 0 0,4 3 0 16,-3 4 0-16,3-4 0 0,0 3 0 0,0 1 0 15,0-1 0-15,0 1 0 0,3 6 0 16,1-1 0-16,-1 1 0 0,1 3 0 15,3 0 0-15,0 3 0 0,0 3 0 0,4 0 0 0,-4 0 0 0,3 0 0 0,1 4 0 0,-1-1 0 16,1-3 11-16,-4 3-1 16,4-3 0-16,-1 4 0 0,-3-1-10 0,4 0 8 15,-4-3-8-15,0 0 8 0,0 4-8 0,0-1-12 16,0 0 2-16,-3-3 1 16,-4-3-101-16,7 0-20 0,-7 0-4 0,7 0-1 0,0-6-86 0,-4-3-18 15,1-4-3-15,-1 1-894 0</inkml:trace>
  <inkml:trace contextRef="#ctx0" brushRef="#br5" timeOffset="2063.01">15812 15019 1429 0</inkml:trace>
  <inkml:trace contextRef="#ctx0" brushRef="#br5" timeOffset="4298.3">15889 16624 1074 0,'0'-12'30'0,"0"2"8"0,0 4-30 0,4-4-8 0,-4 4 0 0,3 0 0 31,-3 0 52-31,0 6 10 0,0-3 2 0,0 3 0 16,4-7 51-16,-4 4 10 0,3-3 3 0,-3 6 0 15,0 0 0-15,0 0 0 0,0 0 0 0,0 0 0 0,0 0 0 0,0 0 0 0,0 9 0 0,4 4 0 16,-4 2-52-16,0 4-9 0,-4 3-3 0,8 0 0 16,-4 6-21-16,0 1-5 0,0 2-1 0,3 0 0 15,-3-2-1-15,4-1-1 0,-1-3 0 0,1 3 0 16,-1-3-16-16,4-3-3 0,-3 0-1 0,0-3 0 16,3-7-15-16,-4 1 9 0,1-4-9 0,-4-9 8 15,0 0-8-15,7 7 0 16,-7-7 0-16,0 0 8 0,0 0-8 0,0 0 0 0,7-3 0 0,-4-4 8 15,4 1 0-15,-7 0-8 0,4-4 12 0,-4 1-4 0,-4-1 0 0,4 1-8 32,-3 0 12-32,-1 2-4 0,-3 1-8 0,4 0 0 0,-8 0 0 0,4-1 0 15,-4 7 12-15,1 0-2 0,-4 3-1 0,3 4 0 16,1 2-9 0,-1 1 0-16,0 2 0 0,4 4 0 0,-3 3 0 0,3-1 12 0,-4 1 0 15,4 3 0-15,4-3-12 0,-4 0-12 0,3 0 2 0,4-1 1 0,0-2 9 0,0-3 8 16,4-1-8-16,-1 1 11 0,-3-13-11 0,11 6 12 15,-11-6-12-15,10 6 12 0,4-6-1 16,-3 0 0-16,3-6 0 0,0 3 0 0,0-3-20 0,4-1-4 16,-4 1-1-16,4-3 0 0,-1-1 62 0,-6 1 13 15,3 3 3-15,-3-4 0 0,-1 4-64 0,1 3-18 16,-4 0-1-16,0-1 0 16,0 1 7-16,-4 0 2 0,1 0 0 0,-1 0 0 15,-3 0-124-15,4 0-25 0,-4-1-5 0,-4 4-1212 16</inkml:trace>
  <inkml:trace contextRef="#ctx0" brushRef="#br5" timeOffset="6753.09">16221 14382 1208 0,'0'0'51'16,"0"0"-41"15,0 0 70-31,0 0 15 0,0-3 2 0,0 3 1 0,0-6 10 0,0 6 3 0,-4-6 0 0,4 2 0 16,-3-2-24-16,3 3-5 0,0-3-1 0,0 3 0 15,0 3-13-15,-4-7-4 0,4 7 0 0,0-3 0 16,0-6-16-16,0 3-3 0,4-7-1 0,-4 4 0 15,3-1-16-15,1 1-4 0,-1-4-1 0,-3 4 0 16,4-4-23-16,3 4 0 0,-4-4 0 0,1 4 0 16,-1-4 0-16,1 4 0 0,3 0 0 0,-3-1 0 15,-1 1 46-15,4-1 14 0,-3 4 4 0,-1 0 0 16,1 0-56-16,-1 2-8 0,4-2 0 0,-3 0-10 16,-4 6 10-16,3-3 0 0,1-4 10 0,-1 1-10 0,1 0 0 0,3 0 0 0,-3-1 0 0,-1 1 0 15,1 0 0 1,-1 0 0-16,1-1 0 0,3 4 0 0,-4 0 0 0,-3 3 0 15,4-3 0-15,3 0 0 16,-7 3 29-16,3-3 0 0,4-1 0 0,0 4 0 0,-7 0-16 0,4 0-3 0,-4 0-1 0,7-3 0 31,-7 3-9-31,7 0 0 0,0-3 0 0,-7 3 0 16,0 0 14-16,4-3-2 0,-4 3-1 0,7 0 0 0,-7 0 2 0,7-3 1 0,-7 3 0 0,7 0 0 16,-7 0 2-16,3 3 0 15,4 0 0-15,0 3 0 0,-7-6-8 0,8 0 0 16,-5 4-8-16,4 2 12 0,-3-3-12 0,-4-3 8 0,0 0-8 0,7 6 0 31,-4 1 11-31,1-1-11 0,-1 0 12 0,1 0-12 0,-1-3 15 0,-3 4-4 0,0-1-1 16,0 0 0-16,0-6 0 0,4 7 0 0,-1-1 0 0,-3-6 0 15,0 0 2-15,4 3 0 0,-4-3 0 0,3 6 0 16,-3-6-12-16,4 3 0 0,-4-3-12 0,7 7 12 16,-7-7 0-16,7 0 0 0,-7 0 0 0,7 3 0 15,-7-3 0-15,4 3 0 0,3 0 0 0,-4 0 0 16,-3-3 0-16,7 3 0 0,-7-3 0 0,7 7 0 31,-7-7 0-31,7 3 8 0,-7-3-8 0,7 6 0 0,-7-6 0 0,4 6 8 0,-4-6-8 0,0 0 0 16,7 3 0-16,-7-3 0 0,0 0 0 0,7 4 0 15,-7-4 0-15,7 3 0 0,0-3 8 0,4-3-8 16,-8 3 0 0,4-7 0-16,0 4 0 0,0-3 0 0,1 0 0 0,-5 2 8 0,4-2-8 0,-3 3 0 0,3 0 0 15,-4-3 8-15,1 3-8 0,-1-1 0 0,4-2 8 0,-3 3-8 16,-1-6 0-16,1 5 8 15,-4 4-8-15,3-6 0 0,1 0 0 0,3 0 8 0,-3-1-8 16,-1 4 0-16,1-3 0 0,-1-3 8 16,1-1-8-16,-1 4 0 0,1-4 0 0,-1 4 0 15,1-6 0-15,-1 2 0 0,1-2 0 0,-4 2 0 0,3 1 0 0,1-4 0 0,-4 4 0 0,3 0 8 16,-3 2-8-16,0-2 0 0,4 3 0 0,-4-4 0 16,3 4 0-16,-3 3 0 15,0 3 0-15,0 0 0 0,0-10-9 0,0 7-7 16,0 3-2-16,0 0 0 0,0 0 31 0,0 0 7 0,0-6 0 0,0 6 1 15,0 0-13-15,0 0-8 16,0 0 8-16,0 0-8 0,0 0 0 0,0 0 8 16,0 0-8-16,0 6 0 0,-3 4 0 0,-1-1 8 0,1 0-8 0,3-2 0 15,-4-1 0-15,4 3 8 0,0-2-8 0,-3 2 0 16,3-3 0-16,0 4 0 0,0-4 0 0,-4 3 0 0,4 1 0 16,0-1 0-1,-3 4 0-15,3-4 0 0,0 1 0 0,-4-1 0 0,4 0 0 16,-3 1 0-16,3-4 0 0,-4 3 0 0,4 1 0 0,0-1 8 15,0-2-8-15,-3 2 0 0,3-3 8 0,3 1-8 16,-3-1 28-16,0 3 0 0,0-3 1 0,4 4 0 31,-4-4-47-31,0-6-10 0,0 0-1 0,0 0-1 0,0 0 48 0,7 0 10 0,-4 0 1 0,1 0 1 16,3-3-49-16,-7-3-9 0,7-1-3 0,-4 4 0 0,-3-3 31 0,4 0 0 0,0 0 0 16,-1-1 0-16,1-2 24 15,-1-1 4-15,1 4 0 0,-1 0 1 0,4 0-29 0,-3-1 0 0,3 1 0 0,0 0 0 31,0 0 0-31,0 2 0 0,0-2 0 0,4-3 0 16,-4 2-15-16,0-5-9 0,3-1-1 0,1 4-1 16,-4 0 26-16,4 2 0 0,-4 1 0 0,3 0 0 0,1-4 10 0,-4 7-2 15,3 0-8-15,-3 3 12 0,4-3-1 0,0 3-1 16,-1 3 0-16,-3 3 0 0,4 1 1 0,-1 2 0 0,-3 0 0 0,4 4 0 16,-4 3-2-16,0-1 0 15,-3-2 0-15,3 3 0 0,-4-1-9 0,1 1 12 16,-1 0-12-16,1-1 12 0,-4-2-12 0,3-1 10 0,-3-2-10 0,4-1 10 31,-4 1-10-31,0-4 0 0,0-6 0 16,0 0 8-16,0 0-8 0,0 0 0 0,0 0 0 0,0 0 0 0,0 0-55 0,0 0-9 0,0-6-3 0,0-1 0 31,0 1-153-31,0-3-32 0</inkml:trace>
  <inkml:trace contextRef="#ctx0" brushRef="#br5" timeOffset="7811.86">16616 13006 1402 0,'-4'-7'59'0,"4"4"-47"16,0 3 116-16,0 0 24 0,0 0 5 0,0 0 1 15,0 0-41-15,0 0-8 16,0 0-1-16,0 0-1 0,4 7-30 0,3-1-5 0,-4 3-2 0,4 4 0 0,1 6-2 0,-1-4 0 0,3 7 0 15,1 0 0 1,-4-3-7-16,3 3-1 0,1 0-1 0,-4 0 0 16,4-3-8-16,-1-1-2 0,-3 1 0 0,0-3 0 0,4 0-8 0,-4-4-1 0,0 1-1 0,-3-4 0 31,-1-3-14-31,1 1-2 0,3-4-1 0,-7-3 0 16,0 0-13-16,0 0-9 0,0 0 12 0,0 0-12 0,0-6 15 0,0 2-4 0,0-5-1 0,0 3 0 31,-4-1-10-31,-3 1 12 0,4-3-12 0,-5 3 12 15,1-1 13-15,-3 1 3 0,3 0 1 0,-4 3 0 0,1 3-41 0,-4 0-8 0,3 0-1 0,-3 3-1 16,0 0 22-16,0 3 0 0,-1 0 0 0,5 1 0 31,-4 2 0-31,3 0 8 0,1 4-8 0,-1 0 0 0,4-1 0 16,0 4 0-16,0-1 0 0,0 1 0 16,7 0 0-16,0-1 0 0,0 1 0 0,3 0 0 0,1-4 0 0,3 1 0 0,-4-1 0 15,8-2 0-15,-4-1 12 0,4-2 6 0,-4-1 2 0,3-3 0 16,1 3-32-16,-1-3-7 0,1 0-1 0,3-3 0 31,-3 0 20-31,-1-6 0 0,1 0 0 0,0 0 0 16,-1-4 12-16,1 1 7 0,-1-4 1 0,4 1 0 0,-3-1-20 0,3 4 0 0,-3-1 0 0,3-2 0 15,-4 2 0-15,4 1 0 0,1 3 0 0,-1-4 0 16,-4 4 0-16,1 0 0 0,-4 3 0 0,3-4 0 16,-2 1-12-16,-5 3-5 0,-3 3-2 0,4-3 0 15,-4 3 19 1,0-6 0-16,3-1 0 0,-3 7 0 0,0-9 0 0,-3 3 0 0,3-1 0 0,0 1 0 15,0 3 0-15,-4-3 0 0,1-1 0 0,-1 4 0 0,4 3 0 16,-4-6 0-16,4 3 0 0,0 3 0 16,-3-6 14-16,3 6 3 0,-4-3 1 15,4 3 0-15,0 0-18 0,0 0 0 0,0 0 0 0,0 0 0 0,0 0 0 0,0 0 0 0,0 0 0 0,0 0 0 16,0 0 0-16,0 0 0 16,0 0 0-16,0 0 0 0,-3 6-23 0,3-3-8 0,0-3-1 15,-4 6-1-15,4-3-56 0,0 4-11 0,0-1-3 16,0-6 0-16,0 0-109 0,0 0-23 0,0 0-4 0</inkml:trace>
  <inkml:trace contextRef="#ctx0" brushRef="#br5" timeOffset="8097.09">16895 13084 2649 0,'0'6'117'0,"-4"1"25"15,4-1-114-15,0 3-28 0,0-2 0 0,0 2 0 16,4 0 108-16,-1 1 16 0,1 2 4 0,-1-2 0 16,4-1-72-16,0 4-13 0,-3-1-3 0,6-2-1 15,-3-1-14-15,0 0-2 0,4 1-1 0,0-4 0 16,-4 0-22-16,0-2 0 0,-4-1 0 0,4 0 0 15,-3-6-40-15,3 3-12 0,-4-7-2 0,1 4-1 16,-1-3-63-16,1 3-13 0,-4-3-2 0</inkml:trace>
  <inkml:trace contextRef="#ctx0" brushRef="#br5" timeOffset="8278.27">16849 12946 2747 0,'-7'3'78'0,"0"4"17"16,3-4-76-16,4-3-19 0,0 0 0 0,0 0 0 0,-3 3 55 0,3-3 7 0,0 0 2 0,0 0 0 0,0 0-52 0,0 0-12 15,0 0 0-15,3 6 0 16,-3-6 0-16,4 3 0 0,3-3 0 0,0 0 0 16,0 0-151-16,0 0-33 0,0-3-6 0,0 0-2 15,3 0-51-15,-2-3-10 0,-1-1-3 0</inkml:trace>
  <inkml:trace contextRef="#ctx0" brushRef="#br5" timeOffset="8635.67">17014 12865 1134 0,'8'-4'100'16,"-1"4"-80"-16,0 0 116 0,-7 0 24 0,3 4 4 0,-3-4 0 15,4 6 23-15,-1-3 4 0,1 3 1 0,-4 1 0 0,0-1-94 0,0 3-18 0,-4-2-4 16,1 5-1-16,-1-3-13 0,1 4-2 0,-4 3-1 0,0-4 0 16,3 1-15-16,-7 2-2 0,4-5-1 0,0 2 0 15,4-2-1-15,-4-1 0 0,3-3 0 0,4-6 0 31,-3 4-8-31,3-4-3 0,0 0 0 0,0 0 0 16,0 0-13-16,0 0-4 0,0 0 0 0,0 0 0 16,3 0-12-16,4 0 8 0,4-4-8 0,-4 1 0 15,7-3 10-15,-3 0-10 0,3 0 10 0,0-1-10 16,0 4 13 0,0 0-3-16,0 0-1 0,-3 3 0 0,3 0 8 0,0 0 2 0,-3 6 0 0,3-3 0 0,-7 4 5 0,3-1 0 15,-6 3 1-15,3 4 0 16,-4-4-5-16,-3 4-2 0,4-1 0 0,-4 1 0 15,-4-1-18-15,1 1 10 0,3-1-10 0,-4 1 8 16,-3-1-8-16,0-2 0 0,0-4 0 0,0 0 0 16,0 1-36-16,-4-4-8 0,4-3-3 15,-3 3 0-15,6-6-60 0,1 3-12 0,-4-6-2 0,7-1-1 16,0 1-141-16,-4 0-28 0,4-1-5 0</inkml:trace>
  <inkml:trace contextRef="#ctx0" brushRef="#br5" timeOffset="9225.94">17392 12836 1792 0,'0'0'51'0,"0"0"10"0,0 0-49 0,0 0-12 16,0 0 0-16,-4 7 0 16,1-1 156-16,-1 0 29 0,1 0 6 0,-1 4 1 15,1-1-52-15,-1 4-9 0,-3 3-3 0,4-1 0 16,-1 4-51-16,1 0-10 0,-1 0-3 0,1 3 0 0,3-7 0 0,-4 4 0 0,1-3 0 0,3-1 0 15,-4-2-51-15,4 3-13 0,4-7 0 0,-1 4 0 16,1-7 0 0,-1 3 0-16,4-2 0 0,-7-7 0 15,11 0 0-15,-1 0 0 0,1-4 0 0,3-2 0 0,0-3 0 0,-3-1 0 0,3 1 0 0,0-4 0 32,-3-2-100-32,3 5-22 0,0-2-5 0,0-1-1 15,-4-2 0-15,1-1 0 0,0-3 0 0,-4 3 0 0,0 1 52 16,0-1 9-16,0 0 3 0,0 4 0 0,-4-1 51 0,1 1 13 31,-1-1 0-31,1 1 0 0,0-1 0 0,-1 1 0 0,1 5 0 0,-1-2 0 0,1 3 0 0,-4-4 0 16,0 4 0-16,3 0 0 0,-3-1 0 0,0 4 0 0,-3 0 0 0,3 0 0 15,0 6 80-15,-4 0 18 0,4 4 4 0,-3 2 1 16,-1 0-11 0,1 1-3-16,-1 5 0 0,-3 4 0 0,3-3-20 0,1 3-4 0,-1 0-1 0,1-1 0 31,-1 1 0-31,4 0 0 0,-3-3 0 0,6 2 0 15,-3-8 0-15,0 2 0 0,4-5 0 0,-1 2 0 0,-3-9-51 0,7 6-13 0,0-3 0 0,4-3 0 32,-4 0 0-32,4-6 0 0,-1-3 0 0,-3-4 0 15,4 4 0-15,-4-4 0 0,4 1 0 0,-1-1 0 16,-3 1 0-16,0-1 0 0,0-3 0 0,-3 4 0 0,-1-1 0 16,-3 1 0-16,0-1 0 0,0 4 0 0,-3-4 0 0,3 4 0 0,-4 0 0 15,-3-1 0-15,4 4 0 0,-8 3 0 0,4 0 0 0,0 3 0 16,0 0 0-16,-4 6 0 0,4 0 0 15,0 4 0-15,-3-1-100 0,3 0-22 16,3 4-5-16,-3-4-1 0,4 4 0 0,-1-4 0 0,4 4 0 0</inkml:trace>
  <inkml:trace contextRef="#ctx0" brushRef="#br5" timeOffset="9995.89">17709 12745 2030 0,'0'0'57'0,"-3"7"14"16,3-1-57-16,-4 3-14 0,4 1 0 0,0-1 0 16,0 4 134-16,0-1 24 0,4-2 5 0,-1 2 1 15,5 1-58-15,-5-4-11 0,1 1-3 0,3-1 0 16,0 0-22-16,3-2-5 0,1 2-1 0,-1-6 0 16,1 0-51-16,0 1-13 0,-4-4 0 0,3 3 0 15,1-3 54-15,-1-3 8 0,-3 3 2 0,4 0 0 16,0-4-52-16,-1 4-12 0,1-3 0 0,-1 0 0 15,1 3 0-15,-4-3 0 0,4 3 0 0,-1 0 0 32,-3-3 0-32,0 3 0 0,0-3 0 0,0 0 0 15,0-4 0-15,-3 4 0 0,0-3 0 0,3 0 0 0,-7-1 0 0,3 1 0 16,-3-3 0-16,0 2 0 16,0-2 0-16,0 3 0 0,0-1 0 0,0 1 0 0,0 0 0 0,-3 0 0 0,3 3 0 0,0 3 0 15,0-7 0-15,0 1 0 0,0 0 0 0,0 3 0 16,0 3 0-16,0 0 0 0,0 0 0 0,0 0 0 15,0 0 0-15,0 6 0 0,0 3 0 0,0 1 0 16,0-1 0-16,3 0 0 0,1 4 0 0,-4-4 0 16,3 4 0-16,-3-4 0 0,4 1 0 0,-1-1 0 0,1-3 0 15,-1 4 0-15,1-7 0 0,-1 3 0 16,-3-6 54-16,4 7 8 0,3-4 2 0,-4 0 0 16,4 0-52-16,1 0-12 0,-1-3 0 0,0 0 0 0,0 0 0 0,0-3 0 0,0 0 0 0,0 3 0 31,0-6 0-31,-4 2 0 0,5-2 0 15,-1-3 0-15,-4 2 0 0,-3-2 0 0,4 0 0 0,-4-1 0 0,0 1 0 0,0-4 0 16,0 4 0-16,-4-1 0 16,4 1 0-16,-3-3 0 0,-1-1 0 0,4 0 0 15,-3 4 0-15,-1-4 0 0,-3 4 0 0,3 0 0 0,1-1 0 16,-1 1 0-16,1-4 0 0,-1 4 0 16,1-1 0-16,3-2 0 0,-4 3 0 0,4-1 0 15,-3 1 0-15,3 2 0 0,0 1 0 0,0 3 0 0,0 0 0 0,0 3 0 0,0 0 0 0,7 0 0 16,-7 0 0-16,3 0 0 0,4 3 0 15,0 0 0-15,0 0 0 0,1 0 0 0,-5 1 0 16,8 2 0 0,-8 3 0-16,4-2 0 0,4-1 0 0,-4 3 0 15,0-3 0-15,0 4 0 0,0-1 0 0,0 1 0 0,4-1 0 0,-4-3 0 0,0 4 0 0,0-1 0 16,-4 1 0-16,4-1 0 0,-3-3 0 0,-1 4 0 16,1-4 0-16,0-3 0 0,-1 3 0 0,-3-6 0 15,0 0 0-15,0 0 0 0,0 0 0 0,0 0 0 16,0 0 0-1,0 0 0-15,0 0 0 0,7-6 0 0,-3 0 20 0,-4 0 0 16,0-4 1-16,3 4 0 0,-3 0-21 0,-3-4 0 16,3 4 0-16,0 0 0 0,-4 3-20 0,4 3 2 0,-3-7 0 0,3 7 0 15,0 0-139-15,0 0-28 16,0 0-6-16</inkml:trace>
  <inkml:trace contextRef="#ctx0" brushRef="#br5" timeOffset="10311.37">18383 12708 2030 0,'0'0'57'0,"7"3"14"15,-7-3-57 1,0 0-14-16,0 0 0 0,0 0 0 0,0 0 208 0,0-6 38 0,4-1 8 0,-4 1 2 16,0-3-154-16,-4 2-30 0,4-2-7 0,-3 0-1 15,-4-1 0-15,3 1 0 0,-3-1 0 16,0 1 0-16,-3-3-51 0,-1-4-13 0,0-3 0 0,-3 3 0 16,-3-6 0-16,2 4 0 0,1-4 0 0,-3 3 0 15,3 3-48-15,0 4-13 0,3 2-3 0,-3 1 0 31,3 3-51-31,1 2-10 0,-1 4-3 0,0 4-1126 0</inkml:trace>
  <inkml:trace contextRef="#ctx0" brushRef="#br5" timeOffset="10500.37">18150 12598 2880 0,'7'3'128'0,"4"-3"25"0,0 0-122 0,3 0-31 0,-4-3 0 0,8 0 0 15,0-6 108-15,-1 2 16 0,4-5 4 0,1 2 0 16,-1-2-52-16,3 2-9 0,-2 1-3 0,2 0 0 15,-3-1-51-15,-3 4-13 0,0-4 0 0,-4 4 0 16,0 3 0-16,-3 0 0 0,-1 0 0 0,1 3 0 16,-4 0 0-16,0 0 0 0,-7 0 0 0,3 3 0 15,-3-3-100-15,4 6-22 0,-8 0-5 0</inkml:trace>
  <inkml:trace contextRef="#ctx0" brushRef="#br5" timeOffset="11396.99">19064 12466 2269 0,'0'0'64'0,"0"0"15"0,0 0-63 16,0 0-16-16,0 0 0 0,0 0 0 15,0 0 156-15,0 0 29 0,0 0 6 0,0 0 1 16,0 0-103-16,0-6-20 0,-3 3-4 0,-1-3-1 15,1-4 0-15,-1 1 0 0,-3-4 0 0,-4 1 0 0,4-4-51 0,-3 0-13 0,-1-2 0 0,1-1 0 16,-5 0 0-16,1-3 0 0,0 0 0 0,-3-3 0 16,-1 0 17-16,4-3 1 0,-7-4 0 0,3 4 0 31,0 0-29-31,-3 0-5 0,4 0-2 0,-5 2 0 16,8 1 33-16,0 3 6 0,0 4 2 0,4-1 0 0,2 0-23 15,1 0 0-15,4 3 0 0,3 1 0 16,0-1-14-16,7 0-7 0,0 1-2 0,0 2 0 15,4-2 23-15,3-1 0 0,0 0 0 0,0 4 0 16,4 2 0-16,-1 4 0 0,4 3 0 0,-3 0 0 16,3-4 0-16,0 1 0 0,1 0 0 0,-5 0 0 0,1 6 0 0,-1 3 0 0,1 0 0 0,-4 6 0 15,0 1 0-15,-3-1 0 0,-1 1 0 0,1 5 0 32,-4 1-107-32,0 0-17 0,-3 2-3 0,-4 1-1 15,0-3-142-15,-7 6-29 0</inkml:trace>
  <inkml:trace contextRef="#ctx0" brushRef="#br5" timeOffset="11944.72">18881 12360 2986 0,'3'6'84'0,"4"-3"20"0,-3 0-84 0,3 0-20 0,0-3 0 0,3 0 0 0,-2-3 56 0,2 0 6 0,4-3 2 0,0-3 0 15,0-4-52-15,4 0-12 0,0-5 0 0,3-1 0 16,0 3 0-16,0-3 0 0,0 1 0 0,4-1 0 15,-4-6 0-15,0 3 0 0,1 0 0 0,-5 0 0 16,1 0-48-16,0 3-13 0,-8 0-3 0,1 4 0 31,-1 2 52-31,-3 4 12 0,-3-1 0 0,-1 4 0 16,-3 0 0-16,0 6 0 0,0 0 0 0,-3 3 0 0,-4 0 0 0,3 0 0 0,-3 6 0 0,4 1 0 16,-4 6 48-16,0-1 13 0,0 7 3 0,3 0 0 15,-3-3-52-15,3 3-12 0,1 0 0 16,-1 0 0-16,1 0 0 0,3-3 0 0,0-1 0 15,0 1 0-15,0-3 40 16,0 0 6-16,3-4 1 0,4-3 0 0,-3-2-24 16,-1-1-5-16,-3-6-1 0,0 0 0 0,8-3-17 0,-5-3 0 0,4-1 0 0,-3-2 0 31,-1-4 0-31,1-2 0 0,-1-4 0 0,1-3 0 16,-1 3 0-16,1-3 0 0,-1 0 0 0,1 3 0 0,-4-3 0 0,3 4 0 0,-3-1 0 0,4 3 0 31,-4 4 0-31,3 2 0 0,-3 4 0 0,0 6 0 15,0 0 0-15,0 0 0 0,0 0 0 0,4 6 0 0,-1 4 0 0,5 2 0 0,-5 1 0 0,4 2 0 16,-3 1 0-16,3 0 0 0,0 3 0 0,0-4 0 31,3 1 0-31,-3 0 0 0,1-1 0 0,2-2 0 0,1-1 55 16,-1-2 7-16,1-4 2 0,3 3 0 0,-3-5-103 0,3 2-20 0,-4-3-4 0,1 0-1 16,-1-3 52-16,1 0 12 0,0 0 0 0,-4-3 0 15,3 0-54-15,-3 0-8 0,0-4-2 0,0 1 0 16,-3-3-69-16,3-4-15 0,-4 1-2 0,1-4-1 15,0 3-136-15,-1-2-27 0</inkml:trace>
  <inkml:trace contextRef="#ctx0" brushRef="#br5" timeOffset="12239.46">19629 11918 1465 0,'3'-22'30'0,"1"15"9"0,-4 4-31 0,0 3-8 0,0 0 0 0,0 0 0 0,0 0 76 0,0 0 15 0,0 0 2 0,0 0 1 15,0 0-24-15,0 0-5 0,0 0-1 0,0 0 0 16,0 0 45-16,3 7 9 0,-3-1 2 0,-3 6 0 31,3 1-22-31,0 3-4 0,-4-1-1 0,1 4 0 0,3 0-5 0,-4 3 0 0,1 0-1 0,3 0 0 16,-4 0-15-16,4-3-4 0,0 3 0 0,0-4 0 15,4-2-41-15,-1 0-9 0,1-7-2 0,3 0 0 32,-4-2 18-32,8 2 3 0,-4-6 1 0,3-3 0 0,1 3-29 0,3-6-9 0,-3 3 0 0,3-3 0 15,-4-3 0-15,4 0 0 0,1-4 0 0,-1 1 0 16,0-1 0-16,0-5 0 0,0 2 0 0,4 1 0 15,-4-4-28-15,3 3-8 0,-2 1-3 0,-5-1 0 16,4 1-33-16,-3-1-8 0,-4 4 0 0,0-1-1 16,-4 1-127-16,1-4-24 0,-1 4-6 0</inkml:trace>
  <inkml:trace contextRef="#ctx0" brushRef="#br5" timeOffset="12459.98">19861 11726 2905 0,'0'0'64'0,"0"0"12"0,4 7 4 0,3 2 2 0,-3 4-66 0,3 2-16 0,0 1 0 0,3 3 0 15,-3 0 68-15,7-1 9 0,-3 1 3 0,3 0 0 16,0-3-33-16,0 3-7 0,0-4 0 0,1-2-1 31,-1-1-28-31,0-2-11 0,3-1 8 0,-3 1-8 0,-3-1 0 0,0-3 0 16,-1-3 0-16,-3 4 0 0,0-4-64 0,-3-3-9 0,-4 0-2 0,0 0 0 15,0 0-64 1,0-10-13-16,0 1-2 0</inkml:trace>
  <inkml:trace contextRef="#ctx0" brushRef="#br5" timeOffset="13156.92">19876 11952 2067 0,'7'3'87'16,"0"-3"-70"-1,0 0 38-15,0-3 7 0,0 0 2 0,3-3 0 16,1 0 51-16,0-1 10 0,-1-2 3 0,1-1 0 16,3-2-103-16,-4-1-25 0,1 1 0 0,3-7 0 15,0 3 38-15,0-3 2 0,0-2 1 0,1 2 0 0,-5 0-29 0,1 0-12 16,-1 0 11-16,1 0-11 0,-4 4 8 0,0 2-8 0,0 4 0 0,0-4 0 16,-3 7 24-1,-1 3 0-15,-3 3-1 0,0 0 0 0,0 0 29 0,0 6 5 0,0 0 2 0,-3 7 0 31,3 3-15-31,-4-1-2 0,4 4-1 0,-3 3 0 16,3-3-7-16,0 3-2 0,0-3 0 0,0 3 0 16,0-4-6-16,3 1-2 0,4-3 0 0,-3-4 0 0,3 1-11 0,0 0-2 15,0-7-1-15,3 0 0 0,1-3-10 0,3-3 0 0,-3 0 0 0,3-3 0 16,0-3 0-16,0 0 0 0,0-4 0 0,0-2 0 16,4-1 17-16,-4-3 2 0,0 1 0 15,0-4 0-15,0 3-19 0,-3 1 0 0,3-1 0 0,-7 0 0 31,0 4 0-31,0-1 0 0,-3 1 0 0,-1 2 0 16,-3-2 0-16,-3 2 0 0,-1-2 0 0,1-1 0 0,-4 1-16 0,-4 2-8 0,4-2 0 16,-4 5-1-16,1 1 40 15,-1 6 8-15,1-3 1 0,3 6 1 16,-4 0-40-16,0 0-8 0,4 7-1 0,0-4-1 16,4 3 11-16,-1 4 2 0,4 0 1 0,0-1 0 0,0 1 11 0,4 2 0 15,-1-2 0-15,4-1 0 0,0-2-8 0,0-1 8 0,4-3-8 0,3-2 8 16,-3-1-24-16,3 0 1 0,0-3 0 15,0 3 0-15,0-3 23 0,4 0 0 16,-4-3 0-16,0 3 0 16,0 0 0-16,0 0 0 0,0 0 0 0,1 0 0 0,-5-3 0 0,-3 0-11 15,-3-1 11-15,3 1-8 0,-4-3 8 0,-3 6 9 0,0-6-1 0,0 0-8 16,0-4 20-16,-7 1-2 0,4-1-1 0,-4-2 0 16,3-4-4-16,-3 0-1 0,0-6 0 15,0 4 0-15,3 2 16 0,1 0 4 0,-1 1 0 0,4 2 0 16,0-3-32-16,0 4 0 0,4-4 0 0,-1 4 0 0,1-4 0 0,3 3 0 15,-3 1 0-15,6-1 0 0,-3 1 0 0,4 2 0 16,-4 1 0-16,3 3 0 0,4-1 24 16,-3 1-2-16,3 3 0 0,0 0 0 15,0 3-35-15,4 3-7 0,0 0-2 16,-1 3 0-16,1-2 43 0,0 2 9 0,-4 3 2 0,3-2 0 16,-3-1-52-16,1 3-9 0,-5-3-3 0,4-2 0 15,-7 2-76-15,4-3-16 0,-4-3-4 0</inkml:trace>
  <inkml:trace contextRef="#ctx0" brushRef="#br5" timeOffset="27615.89">17579 15574 1812 0,'-4'3'76'0,"1"3"-60"31,-1 0 40-15,4-6 9-16,-3 7 2 0,3-7 0 0,-4 3-3 0,4-3 0 0,0 0 0 0,0 0 0 15,0 0-24-15,4 6-4 0,-4-6-2 0,0 0 0 0,3 6-3 0,-3-6-1 0,7 7 0 0,-7-7 0 16,4 3-1-16,-4-3 0 0,3 3 0 0,1 3 0 16,-4-3-3-16,7 4-1 0,-3-1 0 15,-1 0 0-15,1 4-2 0,-1-4-1 0,1 0 0 0,-1 0 0 31,1 1-9-31,-1-1-1 0,1 0-1 0,3 0 0 0,-7-6-11 0,3 7 0 0,4-4 9 16,0 0-9 0,1 0 0-16,-1 0 9 0,3 3-9 0,-3-6 0 0,0 4 8 0,4 2-8 15,-4-3 0-15,4 3 0 0,-1 1 0 0,-3-4 0 0,0 3 0 0,0 0 0 0,4 1 33 0,-4-4 0 32,-7-3 0-32,7 9 0 0,0-3-33 0,0 1-20 0,-7-7 2 0,11 9 1 15,-4-3 27-15,3 1 6 0,-3 2 0 0,4-3 1 16,-11-6-17-16,11 3 0 0,-1 4 0 0,4-4 0 0,-3 0 0 15,-1 3 0-15,1-3 0 0,-4 0 0 16,4 4 0-16,-1-4 0 0,-3 0 0 0,-7-3 0 16,11 3 55-16,-1 0 7 0,1 0 2 0,0 1 0 15,-4-1-52-15,3 0-12 0,-10-3 0 0,11 0 0 0,-1 3 0 0,1 0 0 16,0-3 0-16,-11 0 0 16,10 0 0-16,1 0 0 15,-4 3 0-15,3-3 0 0,1 3 0 0,0 0 0 0,-1 1 0 0,1-4 0 16,-1 3 0-16,1 0 0 0,-1 0 0 0,5-3 0 15,-5 3 0-15,1-3 0 0,3 6 0 0,-4-2 0 0,5-4 13 0,-5 3 0 0,4-3 0 0,4 0 0 32,-1 3-13-32,1-3 0 0,0 0 0 0,-1 0 0 15,1-3 0-15,0 3 11 0,-4-3-11 0,0 3 10 16,4-4-2-16,-4 4-8 0,0 0 12 0,0 0-4 0,0 0-8 0,0 4 12 16,0-4-12-16,0 3 12 0,4-3-35 15,0 3-6-15,-4-3-2 0,0 3 0 0,3 0 31 0,-2-3 0 16,-1 3 0-16,0-3 0 0,3 3 25 15,-2 1 11-15,2-4 3 0,-3 3 0 0,4-6-31 0,0 3-8 16,-1-4 0-16,-3 1 0 0,4 3 0 0,-4 0 12 0,4-3-4 0,-4 3 0 16,0 0-8-1,0 0 0-15,-3 0 0 0,3 0 0 0,0 3 18 16,0-3-1-16,0 3 0 0,0-3 0 0,0 4-17 0,0-1 0 0,1 0 0 0,-1-3 0 0,0 3 0 0,0-3 0 31,3 0 0-31,-2 0 0 0,-1 0 0 0,0 0 0 0,0 0 0 0,0-3 0 16,0 3 0-16,4 0 0 0,-4-3 0 0,4 3 0 0,-1 0 0 0,-3-3 0 15,4 3 0-15,-4 0 0 16,0 0 0-16,4 0 0 0,-4 3 0 0,0-3 0 0,0 0 0 0,0 0 0 16,0 0 0-16,0 0 0 15,1 0 0-15,-1 3 0 0,0-3 0 0,0 0 0 16,0 0 0-16,4 3 0 0,-4-3 0 0,3 0 0 0,-2-3 0 16,-1 0 0-16,3 3 0 0,-3-3 0 15,4 3 14-15,0 0-1 0,-4-4 0 0,7 1 0 0,-7 3-13 0,4 0 0 16,-4 0 8-1,0 0-8-15,4 0 0 0,-4 3 8 0,0-3-8 16,0 4 0-16,0-4 8 0,-3 3-8 0,3 0 0 0,0-3 9 0,-4 3-9 0,1 0 0 16,3-3 0-16,0 3 0 0,-3 0 0 0,-1 0 0 0,4-3 0 0,1 0 0 15,-1 0 0-15,0 0 0 0,-4 0 8 16,4 0-8-16,1 0 0 0,-1 4 0 0,-4-4 0 0,4 0 0 16,1 0 0-16,-1 0 0 0,0 0 8 15,0 0-8-15,-4 0 0 0,5 0 0 16,-1 0 9-16,-4 0-9 0,4 3 0 0,0 0 0 15,-3 0 0-15,3 0 8 0,-3-3-8 0,-1 3 0 16,1-3 0-16,-1 3 0 0,1 1 0 0,0-1 0 0,-1 0 0 0,1 0 8 0,-1 0-8 16,-3-3 0-1,4 3 0-15,-4 0 8 0,4 4-8 0,-1-4 0 16,-3 3 0-16,4-3 8 0,-4 0-8 0,4 0 8 0,-1 4-8 0,-3-4 8 16,4 0 13-16,-4 0 3 0,3 0 1 0,-3 4 0 0,1-1-40 0,-1 0-8 31,3-3-1-31,-3 3-1 0,0 1 25 0,4-4 0 15,-4 0 0-15,3 3 0 0,1 1 0 0,-4-1 0 0,4-3 0 0,-1 0 0 0,-3 3 0 0,4 1 0 32,0-1 0-32,-1 0 0 0,-3-3 22 0,0-3 0 15,4 3 0-15,-4 1 0 0,3 2-34 0,-3 0-6 0,1-3-2 0,-1 0 0 0,0 4 32 0,0-1 7 16,-4 0 1 0,8 0 0-16,-11-6-28 0,7 7-6 15,0 2-1-15,0-3 0 0,0 1 24 0,0-1 5 0,-3 0 1 0,3 1 0 0,0 2-15 0,0-3 0 0,-4 0 0 16,4 4 0-1,-3-4 0-15,3 4 0 0,0-1 0 0,0 0 0 16,-3-2 0-16,-4-7 0 0,7 6 0 0,0 0 0 0,-4 4 0 0,4-1 0 0,-3-3 0 0,-1 1 0 31,-3-7 0-31,7 3 0 0,-3 3 0 0,-4-6 0 16,7 3 0-16,-7-3 0 0,7 6 0 0,-7-6 0 0,7 3 0 0,-3 4 0 0,-4-7 0 0,10 3 0 16,-10-3 0-16,7 3-10 15,-7-3 2-15,7 0 0 0,-7 0 8 0,0 0 0 16,7 0 0-16,4 0 0 0,-4 0 0 0,0-3 0 0,-7 3 0 0,4-3 0 15,3 0 0-15,0-4 0 16,-4 4 0-16,4-3 8 0,0 0-8 0,0-1 0 16,0 1 8-16,1 0-8 0,-1 0 0 0,0-1 0 15,0 1 0-15,0 0 0 0,0 0 0 0,0 2 0 0,0-2 0 0,3 3 0 32,-6-3 0-32,3 3 0 0,0-1 0 0,0 1 0 0,-3 0 0 0,3 0 0 15,-4 0 0-15,4 0 0 0,-3 0 0 0,3-1 8 0,0 1-8 0,0 0 0 0,-3-3 0 0,3 3 0 31,-4 0 0-31,4-4 0 0,0 1 0 0,0 3 0 0,0-3 0 0,-3-1 0 16,3 1 0-16,0 0 0 0,0 0 0 0,0 2 0 0,0 1 0 0,0 0 0 16,-3 0 0-16,3 3 0 15,-4-6 0-15,4 3 0 0,-3-7 0 0,3 4 0 16,0-3 0-16,0 2 0 0,0 1 0 0,0 0 0 0,0 0 0 0,0 2 0 16,-3-2 0-16,3 3 0 15,3 0 0-15,-2-3 0 0,-1 2 0 0,0 1 0 16,-4 0 0-16,8 0 0 0,-4 0 0 0,0 0 0 0,-7 3 0 0,7-3 0 15,4-1 0-15,-4 1 0 0,0 0 0 16,0 3 0-16,0-3 0 0,0 3 0 0,0 0 0 16,0-3 0-16,0 0 0 0,0 3 0 0,4-3 0 0,-4 0 0 0,0-4 0 15,0 4 0 1,3 3 0-16,-3-3 0 0,0 0 0 0,4 0 0 16,-4 0 0-16,0 3 0 0,0 0 0 0,0-4 0 15,0 1 0-15,4 3 0 0,-4-3 0 0,0 3 0 0,0 0 0 0,0 0 0 0,0-3 0 16,0 3 0-16,0 0 0 0,4 0 0 15,-4 0 0-15,0 0 8 0,0 0-8 0,0 0 0 16,0 3 0-16,4-3 0 0,-4-3 0 0,0 0 0 0,0 3 0 0,0-3 0 16,0 0 0-1,4-1 0-15,-4 1 0 0,0 3 8 0,3 0-8 0,-3 0 0 16,-3 0 0-16,6-3-8 0,-2 3 8 0,-1-3 0 0,0 3 0 0,0 0 0 16,3 0 0-16,-3 0 0 15,-7 0 0-15,7 0 0 0,4 0 0 0,0-3 0 16,-4 3 0-16,3 0 0 0,-3 3 0 0,4-3 0 0,-1-3 0 0,-3 3 0 15,4 0 0 1,0-3 0-16,-4 3 0 0,3 0 8 0,-3 0-8 0,0 0 0 0,4 0 0 0,-4-3 0 16,0 3 0-16,0 0 0 0,-7 0 0 0,11 0 0 0,-4 0 0 0,0 0 0 15,0 0 0-15,0 0 8 0,-7 0-8 0,7 3 0 16,-7-3 0-16,11 0 8 0,-4 0-8 0,0 3-10 16,0 0 10-16,0-3-13 15,-7 0 13-15,10 3 12 0,-3-3-3 0,0 3 0 0,-7-3-9 16,8 3-12-16,2-3 2 0,-3 0 1 0,-7 0 9 0,7 0 12 0,-7 0-2 15,7 0-1 1,-7 0-9-16,7 0-12 0,0 4 2 0,-7-4 1 16,7 0 9-16,-7 0 0 0,11 0 0 0,-11 0 0 15,7 0 10-15,0 0 4 0,0 0 1 0,0 0 0 0,0 0-15 0,-7 0 0 0,7 0 0 0,4 0 0 16,-11 0-9-16,7 0-5 16,4 0-1-16,-4 0 0 0,3-4 15 0,-3 1 0 15,-7 3 0-15,7 0 0 0,0 0 0 0,0 0 0 16,1 0 0-16,-1-3 0 0,-7 3 0 0,0 0 0 15,7 0 0-15,0-3 0 16,0 3 0-16,0-3 0 0,-7 3 0 0,7 0 0 0,-4-3 0 0,8 3 0 0,-11 0 0 16,7 0 0-1,0 0 0-15,0 0 0 0,-7 0 0 0,7 0 0 0,0 0 9 0,4 0 5 16,-11 0 1-16,7 0 0 0,0 0-24 0,-4 0-5 0,5 0-1 0,-8 0 0 16,7-3 15-16,-4 3 0 0,-3 0 0 0,7-3 0 15,-7 3 0-15,7 0 0 0,-7 0 0 16,7 0 0-1,-3 0 0-15,-4 0 0 0,7 0 0 0,-4 3 0 16,4-3 0-16,0 0 0 0,-7 0 0 0,8 3 0 0,-5-3 0 0,4 0 0 0,-3-3 0 0,3 3 0 31,-4 0 0-31,1-3 0 0,3 3 0 0,-4 0 0 0,-3 0 0 0,7 0 0 0,-7 0 0 0,4 3 0 16,-1-3 0-16,5 0 0 0,-5 0 0 0,4 3 0 16,-3-3 0-16,-1 0 0 0,4 0 0 0,-7 0 0 31,4 0 0-31,-1 0 0 0,4 0 0 0,-3 0 0 0,3 0 0 0,0 3 0 0,-4-3 0 0,5 0 0 15,-5 3 0-15,4-3 0 0,-3 0 0 0,3 3 0 16,0-3 0-16,0 0 0 0,-4 0 0 0,4 3 0 16,0-3 13-1,1 0 6-15,-1 3 1 0,0-3 0 0,-4 4-20 0,4-4 0 0,0 0 0 0,0 3 0 0,-3 0 8 16,3-3-8-16,-4 3 0 0,4 0 0 16,1-3 0-16,-1-3 0 0,0 3 0 0,0-3 0 15,0 3 0-15,0 3 0 0,0 0 0 0,0 0 0 16,0-3 0-16,0 3 0 0,4 1 0 0,-4-4 0 15,0 3 0-15,3-3 0 0,1 0 0 0,-1 0 0 0,-2 3 0 0,2-3 0 0,-3 0 0 0,0 3 0 32,0-3-12-32,0 0-8 0,0-3-3 0,4 3 0 15,-4 0 23-15,0 0 0 0,0 3 0 0,0-3 0 16,0 3 19-16,0-3 8 0,4 3 1 0,-4-3 1 0,0 3-29 0,0-3 0 0,4 0 0 16,-4 0 0-16,0 0 0 0,0 0 0 0,0-3 0 0,3 3 0 15,-2 0-17-15,-1 0-10 0,3 0-1 16,-3 0-1-16,0 3 46 15,4 1 10-15,-4-4 1 0,3 3 1 0,-2 0-46 0,2-3-10 16,1 0-1-16,-1 3-1 0,-3-3 47 0,0 0 10 0,4 0 1 16,0 3 1-1,-4-3-48-15,0 3-10 0,3 0-1 0,1-3-1 16,-4 3 46-16,3 1 8 0,1-4 3 0,3 3 0 0,-3-3-43 16,-1 3-9-16,1-3-2 0,0 0 0 15,-4 0 47-15,3 0 8 0,1 3 3 16,-1-3 0-16,-3-3-50 0,0 3-9 0,4 0-3 0,0 0 0 0,-4 3 48 0,0-3 10 15,3 0 1-15,-3 3 1 0,0 0-46 0,0-3-10 0,-3 0-1 0,7 3-1 16,-4-3 29-16,0 4 0 16,0-4 0-16,0 3 0 0,0-3 0 15,0 3 0-15,0-3 0 0,0 0 0 0,0 3 0 0,4-3 0 0,-4 0 0 0,0 0 0 16,3 0 0-16,-3 0 0 0,4 0 0 0,-4 3 0 0,0-3 20 16,4 3 9-16,-4-3 3 0,0 0 0 0,0 0-24 0,0 0-8 0,0 0 0 0,4 0 0 31,-4 0 0-31,0 0 0 0,3 0 0 0,1 0 0 15,-4 0 0-15,3 0 0 0,1 0 0 0,0 3 0 16,-1-3-26-16,1 0-5 0,-1 0-1 0,-3 0 0 0,4 0 32 0,0-3 0 0,-1 3 0 0,-3 0 0 16,4 0 19-16,-4 0 9 0,3 3 3 0,-2-3 0 15,2 0-31-15,-3 0 0 0,0 0 0 0,0 0 0 32,0 0-19-32,4 0-9 0,-1 0-3 0,-2 0 0 0,-1 0 50 15,3 0 9-15,-3-3 3 0,0 3 0 0,4-3-31 0,-4 3 0 0,4 0 0 0,-4 0 0 31,0 0-19-31,3-3-9 16,-3 0-3-16,4 3 0 0,-4-3 31 0,3 0 0 0,-2-1 0 0,-1 4 0 16,0-3 0-16,3 3 0 0,1 3 0 0,-4-3 0 0,3 0 0 0,1 0 0 0,0-3 0 15,-4 3 0-15,3 0 20 0,-3-3 9 0,0 3 3 0,0-3 0 16,0 3-52-16,4-3-9 16,-4-3-3-16,0 2 0 0,0 1 32 0,0 0 0 0,0 0 0 0,4 0 0 15,-4 3 20 1,4 0 9-16,-4 0 3 0,3 0 0 15,-3 0-52-15,0-3-9 0,0 3-3 0,0-3 0 0,0 0 52 0,1 3 9 0,-1 0 3 0,0 0 0 16,0-4-52-16,0 1-9 0,0 0-3 0,0 0 0 16,0 0 32-16,0-3 0 0,0 2 0 0,0 1 0 15,0 0 0-15,0 0 0 0,0 0 0 0,0 0 0 16,0 0 0-16,0-4 0 0,0 4 0 0,1 0 0 16,-1 0 20-16,-4 0 9 0,4 0 3 15,0 0 0-15,0-1-52 0,-3-2-9 0,3 3-3 0,0-3 0 0,0-1 32 0,0 1 0 0,0 3 0 0,0-3 0 31,0 3 0-31,-3 0 0 0,3-1 0 0,0 1 0 16,0 0 0-16,0 3 0 0,0-3 0 0,4 3 0 16,-4-3 0-16,0 0 0 0,0 0 0 0,0-1 0 15,0-2 0-15,0 3 0 0,0 0 0 0,0 0 0 0,0 0 0 0,0-1 0 0,0 1 0 16,-3 0 0-16,3 0 0 0,0 3 0 16,-4-3 0-16,4 3 0 0,-3-3 0 0,3 0 0 0,0 3 0 0,0-3 0 15,-3-1 0-15,3 1 0 0,-4-3 0 16,4 3 0-16,-3-3 0 15,3 2 0-15,-4-2 0 0,4 3 0 16,-3-3 0-16,0 3 0 0,3 0 0 0,-7 3 0 0,3-4 0 0,1 1 0 16,-1 0 0-16,4-3 0 0,-3 3 0 0,-1-4 0 0,1 1 0 15,-4 0 0-15,3 3 0 0,-3-4 0 0,4 4 0 16,-4 3 0-16,0-6 0 0,0 6 0 0,0 0 0 16,0 0 0-16,0 0 0 0,0 0 0 0,0 0 0 15,3-6 0-15,1 3 0 0,-1-4 0 0,1 4 0 16,-4 3 0-16,3-6 0 0,-3 6 0 0,0-3 0 15,0 3 0-15,0 0 0 0,0 0 0 0,0 0 0 16,0 0 0-16,0 0 0 0,0 0 0 0,0 0 0 16,0 0 0-16,0 0 0 0,0 0 0 0,4 6 0 15,-4 0-333-15,0 4-61 0</inkml:trace>
  <inkml:trace contextRef="#ctx0" brushRef="#br5" timeOffset="29561.23">18168 16859 1897 0,'0'0'84'0,"0"0"17"0,0 0-81 0,0 0-20 0,0 0 0 0,0 0 0 32,0 0 69-32,0 0 10 0,4 3 1 0,-1 4 1 15,4-4-13-15,-3 0-4 0,3-3 0 0,0 3 0 0,0-3 0 0,0-3 0 0,0 0 0 0,4 0 0 16,-4-4-14-16,3 4-3 0,1 0-1 0,-1-3 0 31,1-4-22-31,-4 4-5 0,4-3-1 0,-4-4 0 16,0 7 0-16,0-3 0 0,-4 2 0 0,1-2 0 0,-4 3 6 0,3 2 2 0,-3-2 0 0,0 6 0 0,-3-3-5 0,-1 0-1 15,-3 3 0-15,0 0 0 16,0 0-20-16,-3 0 0 0,-1 3 0 0,0 0 0 16,1 0 0-16,-1 0 0 0,-3 1 0 0,4 2 0 15,-5 0 56-15,5 0 6 0,-4 1 2 16,3 2 0-16,-3 4-64 0,7-1-18 0,-4 1-1 0,4 2 0 0,4 1 19 0,-4 3 0 15,3 0-8-15,4 0 8 16,0-1 13-16,4 1 7 0,-1-3 0 16,4 3 1-16,0-4-21 0,0 1 0 0,4-3 0 0,3-1 0 0,-3-3 0 0,3-2 0 15,-4 2 0-15,5-3 0 32,-1 1-47-32,3-7-13 0,1 0-4 0,0-3 0 0,-1-4 52 0,1 1 12 0,-1-3 0 0,5-1 0 15,-8-2-156-15,3-4-29 0,1 3-6 0,-4-5-1 0</inkml:trace>
  <inkml:trace contextRef="#ctx0" brushRef="#br5" timeOffset="29897.71">18613 16706 2876 0,'-15'3'128'0,"5"-3"25"0,-1 0-122 0,-3 0-31 0,4 0 0 0,-1 3 0 16,0 3 76-16,1-3 10 0,-1 0 2 0,4 4 0 15,0-1-53-15,-3 0-11 0,-1 1-1 0,4-1-1 16,0 3-10-16,-4-3-3 0,4 4 0 0,0-1 0 0,0-2 7 0,4-1 0 15,-1 0 1-15,1-3 0 0,-1 4-17 0,4-7 0 16,0 6-13-16,0-6 5 0,0 0 8 0,4 6 0 16,3-3 0-16,0 0 0 15,0-3 0-15,3 0 0 0,1 0 0 0,-1 0 0 16,5-3 0-16,-1 3 8 0,0 0-8 16,3-3 11-16,-2 3-11 0,6 0 0 0,-4 0 0 0,1 0 0 15,-4 0 0-15,4 3 0 0,-8 0-12 0,4 4 12 16,-3-1 44-16,0 0 16 0,-4 4 3 0,0 2 1 15,-4 1-52-15,1 2-12 0,-1 1 0 16,-6 0 0-16,3-1 0 0,-7 1 0 0,3 0 0 0,-3-4 0 16,0-2 0-16,0-4 0 0,0 0 0 0,0 0 0 15,-4 4 0-15,1-4-8 0,-1-3 8 0,4 0-13 32,-3-6-87-32,2 0-16 0,1 3-4 0,0-6-1 0,0-4-57 0,7 1-11 0,-3 0-3 0,3-4-998 15</inkml:trace>
  <inkml:trace contextRef="#ctx0" brushRef="#br5" timeOffset="30153.64">18845 16671 2419 0,'0'0'53'0,"0"0"11"0,0 6 3 0,0-6 1 16,0 0-55-16,0 7-13 0,0 2 0 0,4 0 0 16,-1 7 105-16,5-3 19 0,-1 2 3 0,0 1 1 31,0 3-65-31,0 0-13 0,-4 3-2 0,8 0-1 0,-4-4 1 0,0 4 0 0,0 0 0 0,0 3 0 15,0-6-12-15,0 3-3 0,-3-6 0 0,6 0 0 16,-6-1-33-16,6-2 0 0,-3-4 0 0,1 4 0 0,-1-7 0 16,-4 3 0-1,1 1 0-15,3-4 0 16,-7-6-44-16,0 0-16 0,0 0-4 0,0 0 0 0,0-6-51 0,3-4-10 0,-3-2-3 16,0-1 0-1,0 1-110-15,-3-1-22 0,-8-12-5 0,-7-3-1 0</inkml:trace>
  <inkml:trace contextRef="#ctx0" brushRef="#br5" timeOffset="30387.9">18761 16916 2880 0,'0'0'64'0,"0"0"12"0,0 0 4 0,0 0 0 0,0 0-64 0,0 0-16 0,0 0 0 0,0 0 0 16,7 6 105-16,3-3 19 0,1 3 3 0,0-6 1 31,6 0-52-31,-3 0-9 0,4-3-3 0,3 0 0 0,-3 0-51 0,3 0-13 0,-3-3 0 0,-1 2 0 15,1 1 0-15,3 0 0 0,-7 0 0 0,4 3 0 32,-4-3 0-32,0 3 0 0,-3-3 0 0,3 3 0 0,-4-3 0 0,1-1 0 15,-4 4 0-15,0 0 0 16,0-3-101-16,-3 0-23 0,-4 3-5 0,0 0-1328 0</inkml:trace>
  <inkml:trace contextRef="#ctx0" brushRef="#br5" timeOffset="31114.67">19844 16894 1736 0,'0'0'49'0,"0"0"11"0,0-7-48 0,-4 4-12 0,4 3 0 0,-3-6 0 0,-1 0 202 16,-3 3 38-1,4 0 8-15,-1-1 2 0,-3 4-96 0,3-3-19 0,-6 3-4 0,3 3-1 16,0 1-53-16,-4 2-10 0,1-3-3 0,-1 6 0 16,0 1-26-16,1 2-6 0,3 1 0 0,-4-1-1 15,1 1-13-15,3 3-2 16,0 2-1-16,-1-5 0 0,5 0-15 0,3-1 11 0,0-6-11 0,3 4 10 15,1-7-10-15,3 3 0 0,0 0 0 0,4-2 0 16,-4 2-28-16,3-6-2 0,4-3 0 0,1 3 0 16,-5 0 46-16,4-3 8 0,4-4 3 15,-4 1 0-15,0 0-27 0,4-4 0 0,-4-2 0 0,0 2 0 0,-3 1 35 0,-1-4 1 32,1 4 1-32,-1-4 0 0,-3 1-29 0,-3 3-8 0,3-4 0 0,-4 4 0 15,-3-1-22-15,0 1-6 0,-3-1 0 0,-4 4-1 16,3 0 29-16,-3 0 0 0,0-4 0 15,0 4 0-15,-3 3 0 0,-1-4 0 0,0 1 0 16,1 3 0-16,-1-3-35 0,1 3-1 0,3 0 0 0,0-4 0 16,0 4-53-16,-1 3-11 0,8 0-3 0,0 0 0 15,0 0-41-15,0 0-9 0,0 0-2 0,0 0-631 16,8 6-126-16</inkml:trace>
  <inkml:trace contextRef="#ctx0" brushRef="#br5" timeOffset="31452.05">20158 17025 3036 0,'0'0'64'0,"0"0"12"15,0 0-60-15,-7 0-16 0,3-3 0 0,-3-3 0 0,0-3 80 0,0-1 12 0,0-2 4 0,0-4 0 16,-4-3-51-16,1 0-9 0,-4-6-3 0,-1 3 0 16,1-6-33-16,0 3 0 0,-3-3 0 0,-1 0 0 15,4 3 0-15,-4-4 0 0,1 4 0 0,2 0 0 16,1 0 0-16,0 3 0 0,0 0 0 0,4 3 0 0,-1 1 0 0,0 2 0 31,4 3 0-31,0 4 0 0,4 0 0 0,-1-1 0 0,1 4 0 0,3 3 0 16,0 3-44-16,0 0-16 0,3-3-4 0,-3 3 0 31,11 3 0-31,-4 0 0 0,3 3 0 0,-2 0 0 0,2 1 52 0,1-1 12 0,-1 0 0 0,4 0 0 16,-3 1 0-16,0 2 0 0,-1-3 0 0,-3 4 0 15,4-1 0-15,-1 1 0 0,-3-1 0 0,0 0 0 16,1 4-105-16,-1 3-19 0,-7-4-3 0</inkml:trace>
  <inkml:trace contextRef="#ctx0" brushRef="#br5" timeOffset="31656.2">19833 16887 3040 0,'0'0'64'0,"0"0"12"15,0 0-60-15,4 4-16 0,3-1 0 0,-4 0 0 16,8-3 106-16,-1 3 18 0,1 0 4 0,0-3 1 0,3 0-60 0,3 0-12 0,1 0-2 0,0-3-1 16,-1 0-30-16,4 0-7 0,1-4-1 0,-1 1 0 15,0 3-6-15,0-3-2 0,0 0 0 0,-3 2 0 16,0-2-8-16,-4 3 10 0,0 0-10 0,-4 3 10 16,1-3-42-16,0 3-8 0,-1 0-1 0,-3 3-1 15,0-3-102-15,0 3-21 0,-3 3-4 0</inkml:trace>
  <inkml:trace contextRef="#ctx0" brushRef="#br5" timeOffset="33072.2">20722 16891 1064 0,'0'0'22'0,"0"0"5"0,0 0-27 0,0 0 0 0,0 0 0 0,0 0 0 31,0 0 63-31,0 0 7 0,0 0 2 0,0 0 0 16,0 0-7-16,0 0-1 0,0 0 0 0,0 0 0 15,0 0 0-15,0 0 0 0,0 0 0 0,0 0 0 16,0 0 15-16,0 0 2 0,0 0 1 0,0 0 0 0,0 0-30 0,0 0-5 0,0 0-2 0,0 0 0 31,0 0 3-31,0 0 1 0,0 0 0 0,0 0 0 16,0 0 4-16,0 0 1 0,0 0 0 0,0 0 0 0,0 0-6 0,0 0 0 0,0 0-1 0,0 0 0 15,0 0-3-15,-3 3-1 0,3 3 0 0,0-6 0 16,-4 6-27-16,4 1-6 0,0-7-1 0,0 0 0 31,0 0-9-31,0 0-12 0,0 0 2 0,0 0 1 0,0 6 9 0,0-6 0 0,0 0 0 0,0 6 0 16,0-6 0-16,0 0 0 0,0 0 0 0,4 6 0 15,-4-6 49-15,0 7 12 0,0-1 3 0,0 0 0 16,0 4-52-16,0-1-12 0,0-3 0 0,0 4 0 16,0-4 0-16,0 0 0 0,-4 1 0 0,8-1 0 15,-4-6 0-15,0 9 0 0,0-3 0 0,0-6 0 16,0 0 29-16,0 0 3 0,0 0 1 0,0 7 0 0,0-7-25 0,0 6-8 0,0-6 0 16,0 0 0-1,0 0 10-15,0 0-10 0,0 0 8 0,0 0-8 16,0 0 21-16,0 0-1 0,0 0 0 0,0 0 0 0,7-6-5 15,-4-1-2-15,-3-2 0 0,4 0 0 16,-1-4-5-16,1 4 0 0,-1-4-8 0,1 1 12 0,-1 2-12 0,1 1 9 16,-1-4-9-16,1 4 8 0,0-1-21 15,-1 1-5-15,4 0-1 0,-3-1 0 0,-1 4 31 0,4 0 5 0,-3 3 2 16,3-4 0 0,-4 4-31-16,4 0-5 0,0 3-2 0,0-3 0 15,1 3 32-15,-1 0 7 0,0 3 0 0,0 0 1 16,0 0-21-16,-4 4 9 0,4-1-9 0,-3 3 0 15,3 1 10-15,-4-1-10 0,5 4 8 0,-5-1-8 0,4 1 34 16,-3 2 2-16,-1 1 0 0,1-3 0 16,-1-1-52-1,-3 1-11-15,0-4-1 0,0 0-1 16,0-2 29-16,0-7 0 0,0 0 0 0,0 0 0 0,0 0 0 0,0 0 0 0,0 0 0 0,0 0 0 0,0 0 0 0,0 0-9 16,0 0 9-16,0 0 0 0,4-10 0 0,-1-2 0 15,1-1 0-15,3-2 0 16,0 2 0-16,0-3 0 0,0 1 0 0,0-1 0 0,0 0 0 0,4 7 0 0,-4-4 0 0,3 4-8 15,-3 3 8-15,4-4 0 0,0 4 0 0,-1 0 0 16,1 3 0-16,-1-1 0 0,1 1 0 0,-1 0 8 0,-2 3 2 0,-1 3 1 16,0 0 0-16,0 4 0 15,-4-1 5-15,4 3 0 0,-3 1 1 0,3 5 0 16,-4 1-2-16,1 3-1 0,-4 3 0 0,3 3 0 16,-3-3-14-16,0 3 0 0,0-3 8 0,-3-3-8 0,3 0 0 0,0-1 0 0,-4-2 0 15,4-3 0 1,0-4-10-16,-3-3-5 0,3-6-1 0,0 0 0 15,0 0-88-15,0 0-19 0,0 0-3 0,3-6-1 0,1-3-51 16,-1-4-10-16,1 1-3 0</inkml:trace>
  <inkml:trace contextRef="#ctx0" brushRef="#br5" timeOffset="33742.25">21322 16844 1827 0,'0'0'77'0,"0"0"-61"0,0 0 148 0,0 0 29 0,-7 3 7 0,3 6 0 15,1-3-65-15,-4 7-14 0,3-4-2 0,1 4-1 16,-4 3-43-16,0-1-9 0,0 1-2 0,-1 3 0 16,1-4-51-16,4 1-13 0,-4-3 0 0,3-1 0 15,1-2 54-15,3-4 8 0,0-6 2 0,0 0 0 16,0 0-52-16,0 0-12 0,0 0 0 0,0 0 0 16,0 0 0-16,3 0 0 0,4 0 0 0,-3-6 0 31,3-1 0-31,0-2 0 0,0-4 0 0,0 1 0 0,-3-1 0 0,3 1 0 0,0-4 0 0,-4 4 0 15,1 2 0-15,-1 1 0 0,1-1 0 0,-1 4 0 16,1 0 0-16,-4 6 0 0,0 0 0 0,0 0 0 16,0 0 0-16,3 6 0 0,1 3 0 0,-1 1 9 15,1 2 8-15,0 1 2 0,-1-1 0 0,1 4 0 16,-1-3 0-16,4 2 0 16,-3 1 0-16,3-3 0 0,0-1-7 15,3-2-2-15,1-1 0 0,0 3 0 0,-1-2-10 0,1-1 0 16,-1 1 0-16,4-1 8 15,-3-6-8-15,0 0-11 0,-1-3 3 0,4-3 0 0,-3-3-80 16,-4-3-16-16,4-1-4 0,-1 1 0 0,-3-7-17 0,4 0-4 0,-4 1-1 16,0-4 0-16,0 0-48 0,-4 3-10 0,4-6-1 0,-3 4-1 15,3 2 66-15,-3-3 12 0,-1 0 4 0,-3 4 0 16,0-1 19-16,4 0 4 0,-4 1 1 0,0 2 0 0,0 1 118 0,0 5 24 16,0 1 5-16,0 6 1 15,0 0 37-15,0 0 8 0,0 0 2 0,0 0 0 16,0 0-24-16,0 0-5 0,0 6-1 0,0 1 0 0,0 2 38 0,3 4 7 0,-3-4 2 0,4 3 0 31,-1 1-52-31,1 3-9 0,-1-1-3 0,4 1 0 16,-3 3 0-16,3-3 0 0,0 2 0 0,4-2 0 0,-4 0 0 0,3-1 0 15,1-2 0-15,-1-1 0 0,1-2-51 0,0-4-13 0,-1 0 0 0,1-2 0 16,-4-1 0-16,3 0 0 0,-3-3 0 0,4 3 0 16,-4-3-15-16,0 0-5 0,-7 0-2 0,7-3 0 15,-7 3-44 1,0 0-9-16,4 0-1 0,-4 0-1 0,0 0-64 0,7-3-13 0,-7 3-2 15,0-7-1-15,0 1-29 0,-4-3-6 0,-3-1 0 0</inkml:trace>
  <inkml:trace contextRef="#ctx0" brushRef="#br5" timeOffset="33918.96">21604 17082 3036 0,'0'0'64'0,"0"0"12"0,0 0-60 0,0 0-16 0,0 0 0 0,0 0 0 15,0 0 106-15,0 0 18 0,0 0 4 0,4-6 1 16,3-4-52-16,0-2-10 0,0-1-3 0,7-3 0 0,-3 1-51 0,6-4-13 0,-3 0 0 0,4-3 0 16,0 7 0-16,-1 2 0 0,-3-3 0 0,4 7 0 15,-4-1 0-15,0 4 0 0,0 0 0 0,-3 3 0 16,-1 0 0-16,-3 0 0 0,1-1 0 0,-1 4 0 16,-7 0 0-16,0 0 0 0,0 0 0 0,0 0 0 31,0 0-202-31,0 0-43 0,0 0-9 0</inkml:trace>
  <inkml:trace contextRef="#ctx0" brushRef="#br5" timeOffset="34507.83">22493 17116 2191 0,'-10'7'45'0,"10"-7"12"0,0 0-45 0,0 0-12 0,0 0 0 0,0 0 0 32,0 0 115-32,0 0 21 0,-4 0 4 0,0-3 0 0,-3-4-29 15,4-2-7-15,-1-1 0 0,1 1-1 0,-4 0-25 0,3-1-5 0,1-2-1 0,-1-4 0 0,-3-3-20 0,0 0-4 31,0-3 0-31,0 0-1 16,0 1 4-16,0-5 1 0,0 4 0 0,0-3 0 0,0 3-42 0,0-3-10 0,0 0 0 0,0 0 0 16,-1 3 0-16,1 0 0 0,4-3 0 0,-1 0 0 15,1 3 0-15,-1 3 0 0,1-3 0 0,3 7 0 16,3-1 0-16,-3 4 0 0,4 2 0 16,-1 1 0-16,4 2 0 0,0 4 0 0,1 0 0 0,2 0 0 15,1 3 0 1,-1-3 0-16,1 3 0 0,3 0 0 15,-3 0 0-15,3-3 0 0,0 3 0 0,0-3 0 0,0 3 0 16,4 0 0-16,-4 3 0 0,0 0 0 16,0 0-28-16,0 0-7 0,-3-3-1 0,-1 6-1 15,1-2-52-15,-4 5-11 0,-4-3-1 0,4 4-1 0,-7 2-52 0,0-2-10 0,-7-1-3 0</inkml:trace>
  <inkml:trace contextRef="#ctx0" brushRef="#br5" timeOffset="35107.41">22292 16963 2518 0,'0'0'52'0,"0"0"13"0,7 0-52 0,0 0-13 0,0 0 0 0,4-3 0 15,-4 3 113-15,3 3 20 0,-3-3 4 0,4 3 1 32,0 0-50-32,3 0-9 0,-4 0-3 0,1-3 0 0,0 0-20 0,3 0-4 0,0-3 0 0,0 0-1 15,0 0-51-15,0-3-9 0,4-1-3 0,-4-2 0 16,0 3 20-16,0-4 3 0,4 1 1 0,-4-1 0 15,-4 1-12-15,1 0 0 16,0-1 0-16,-1 1 0 16,1-4 0-16,-4 7 0 0,0-3 0 0,0 2 0 15,0 1 0-15,-4 0 0 0,-3 6 0 0,0 0 0 0,0 0 0 0,0 0 0 16,0 0 0-16,0 0 0 16,0 0 0-16,0 9 21 0,-3-3-2 0,-1 4-1 0,1 2-10 0,-1 1-8 0,1 3 12 0,-1-4-12 31,1 4 14-31,-1-4-4 0,4 1-1 0,0 3 0 0,0-4-9 0,0 4 10 0,4-4-10 0,-1 1 10 15,1-1-10-15,-1-2 0 0,4-4 0 0,0 0 0 16,4-2 0-16,0-1 0 0,-1-3 0 0,1 0 0 16,-1 0 28-16,4-3 0 0,-3-4 0 0,3 1 0 15,-3-3-44-15,-1-1-8 0,1-5-1 0,0 2-1 16,-4-3 42-16,3 4 8 0,-6-4 1 0,3 4 1 16,0-1-26-16,-4-3 0 0,4 1 0 0,-3 2 0 15,-4 1 0-15,3 2 0 0,-3 1 0 0,0 2 0 16,0 7 0-16,0 0 0 0,0 0 0 0,0 0 0 15,0 7 0-15,-3 2 0 0,-1 4 0 0,4-4 0 0,0 4 0 16,-3 2 0-16,3 1 0 0,0-3 0 16,0 2 0-16,3-2 0 0,1-1 0 0,-1-2 0 15,4-1 0-15,-3 1-17 0,0-4 2 0,3 3 1 0,0 1 22 16,0-4 5-16,0 0 1 0,0-3 0 0,3 0-14 0,-3 1 0 0,4-1 0 0,0-3 0 16,-1 0 0-16,1 0-12 15,-1 0 3-15,1-3 0 16,-4 3 9-16,4 0 12 0,3 0-2 0,-4 0-1 0,-3 0-9 0,0 3 0 0,0-3 0 0,1 0 0 31,-8 0-49-31,7 0-12 0,-7 0-3 0,7-3 0 16,-7 3-119-16,3-4-24 0,1-2-5 0</inkml:trace>
  <inkml:trace contextRef="#ctx0" brushRef="#br5" timeOffset="35371.41">23082 16696 2257 0,'0'0'49'0,"0"0"11"15,0 0 1-15,0 0 3 0,0 0-51 0,0 0-13 0,0 6 0 0,0 1 0 16,4 2 101-16,-4 1 18 0,3-1 3 0,1 4 1 0,-1 2-31 0,1 1-5 0,-1 0-2 0,4-1 0 16,-3 4-45-16,3-3-8 0,-3 6-3 0,3-4 0 15,0 1 34-15,-4 0 6 0,4 0 2 0,0 0 0 16,0-4-43-16,0-2-9 0,1-4-2 0,-1 1 0 31,0-1-17-31,-4 1 10 0,4-7-10 0,-3 0 8 16,-4-3-8-16,0 0-9 0,0 0 9 0,0 0-13 15,0 0-76-15,3-6-15 0,-3-1-4 0,0-2 0 16,-3 0-99-16,-1-4-20 0,-3-3-4 0,0 1-882 0</inkml:trace>
  <inkml:trace contextRef="#ctx0" brushRef="#br5" timeOffset="36287.92">23054 16925 2017 0,'0'0'85'0,"4"3"-68"0,-4-3-17 0,7 7 0 16,-4-4 120-16,4 0 20 0,0 0 4 0,4 0 0 15,-1-3-39-15,1-3-8 0,3 3-1 0,0-3-1 0,0-3-53 0,0 2-10 16,1-5-3-16,2 3 0 16,-3-4 28-16,0 1 6 0,1-1 1 0,2 1 0 15,-6 0-35-15,3-1-6 0,-4 4-2 0,-2-3 0 16,2-1-33-16,-3 4-8 0,0-3 0 0,0-1-1 0,-3 7 45 0,-4 3 8 15,0 0 3-15,0 0 0 32,0 0-17-32,0 0-3 0,0 3-1 0,0 7 0 0,0 2 5 0,-4-3 1 0,4 7 0 0,-3 0 0 15,-1-4-8-15,4 4-2 0,-3 3 0 0,3-3 0 16,0-4 6-16,0 1 2 0,0-1 0 0,3 1 0 16,1-1-6-16,-1-2 0 0,1 2-1 0,3-2 0 15,0-1-11-15,0-3 0 0,4 1 0 16,-4-1 8-16,3-3-8 0,1 3 0 0,-1-3 0 0,1 0 0 15,-4-3 0-15,4-3 0 0,-1 3 0 0,1-3 0 16,-4 0 14-16,3 0 4 0,-3 3 1 0,0-3 0 16,1 0-19-16,-8 3 0 0,3 0 0 0,1-7 0 15,3 4 0-15,-7-6 0 0,3-1 0 16,1 1 0-16,-1-3-12 0,-3-1-5 0,0-3-2 0,4 4 0 16,-4-1 19-16,0-2 0 0,-4 2 0 0,4 0 0 0,0 7 0 0,-3 0 0 15,-1 0 0-15,4 6 0 0,0 0 19 0,-3 3-3 0,-1 3 0 0,4 3 0 31,-3 1-16-31,3-1 0 0,-4 4 0 0,8-1 0 16,-4 1 0-16,3-1 0 0,1-2 0 0,3-1 0 0,0 1 0 0,0 2-12 0,0-6 1 0,3 4 1 31,-2-7 10-31,2 3 0 0,1-3 0 0,-1-3 0 16,1-3 0-16,-1 0 0 0,1-3 0 0,0-4 0 0,-4 1 0 0,3-3 0 0,1-1 0 0,-4-3 0 16,0 4 0-16,0-4 0 15,0 0 0-15,0 4 0 0,4-4 0 0,-8 0 0 16,4 1 0-16,0-1 0 0,0 4 0 0,-3 2 0 0,-1-2 0 0,1 2 0 15,-1 4 0-15,1 3 0 0,0 0 0 0,-4 3 8 16,7 3-8-16,-4 0 12 0,1 0-4 0,3 7 0 31,-4-1-8-31,4 0 0 0,-3 4-11 0,3-1 11 0,-4 1 0 0,4-4 0 0,1 4 0 0,-1-1 0 16,0-2 12-16,3-1-12 0,1-2 12 0,-1-1-12 16,1 0 12-16,-4-3-12 0,4 3 12 0,-1-2-12 15,1-1 0-15,-1-3 0 0,1-3 0 0,0-1 0 16,-4-2 0-16,0-3 0 0,-4-1 0 0,4 1 0 15,-3-4 9-15,-1 4-9 0,1 0 0 0,-1-1 9 16,-3 4-9-16,0-3 0 16,4 2 0-16,-4 1 0 0,0 6 0 0,0 0 0 0,0 0 0 0,-7 3 0 15,3 0 0-15,-3 0-9 0,0 7 9 0,4-1 0 0,-4 1-10 0,3 2 10 0,4 1-8 0,0 2 8 32,0-2 0-32,4-1 0 0,-1 1 0 0,4 0 0 15,-3-1 0-15,3 1 0 0,0-4 0 0,-4 0 8 16,8-2-8-16,-1-4-13 0,1 3 3 0,0-3 1 0,3-3 9 0,-4 3 0 0,4-3 0 0,1 4 0 15,2-4 0-15,-3 3 0 0,4 0 0 0,-4-3 0 16,0 3 0-16,0-3 0 0,0 0 0 0,-3-3 0 16,0 0 0-16,-1 0 0 0,1-4 0 0,-4 1 0 15,0-3-90-15,0-1-16 0,-4-2-3 16</inkml:trace>
  <inkml:trace contextRef="#ctx0" brushRef="#br5" timeOffset="38295.15">18824 17621 1579 0,'0'-25'32'0,"0"19"10"0,0-4-34 0,4 4-8 0,-1-3 0 0,-3-1 0 31,4 1 104-31,-4 0 20 0,3-1 3 0,-3 1 1 16,4 2 0-16,-4 4 0 0,0 3 0 0,0 0 0 0,0 0 0 0,0 0 0 0,0 7 0 0,3 5 0 31,-3 4-52-31,4-1-9 0,-4 4-3 0,3 0 0 0,1 0-51 0,0 0-13 0,-1 3 0 0,1-3 0 16,3-1 54-16,0 4 8 0,0-6 2 0,0 3 0 31,0-4-52-31,3-2-12 0,-3 0 0 0,1-4 0 16,2-3 0-16,-3-6 0 0,4 0 0 0,-4 0 0 0,3-6 29 0,-3 0 3 0,1-1 1 0,-1-2 0 15,0-4-9-15,-4 1-1 0,1-7-1 0,-1 3 0 16,1 1-10-16,-4-4-3 0,3 3 0 0,-3-3 0 16,0 1-9-16,0 2 0 15,0-3 0-15,0 7 0 0,0-1 0 0,-3 4 0 0,3 2 0 16,0 1 0-16,0 6 0 0,0 0 0 0,0 0 0 0,0 6 0 16,3 4-49-1,-3-1-12-15,4 4-3 0,-1-1 0 16,4 4-153-16,0-4-31 0,8 17-7 0,-5-14-1 0</inkml:trace>
  <inkml:trace contextRef="#ctx0" brushRef="#br5" timeOffset="38880.33">19375 17552 3110 0,'-7'3'68'0,"-4"0"15"0,4 1 2 0,0 2 3 0,0 0-71 0,0 0-17 0,0 4 0 0,0-1 0 0,3-2 55 0,-3-1 7 0,0 3 2 0,3 4 0 16,1-4-52-16,-1 4-12 0,4-1 0 0,-3 1 0 15,-1-1 0-15,1 4 0 0,-1-3 0 0,1-1 0 16,3-3 54-16,-4 1 8 0,4-1 2 0,0-9 0 16,0 0-52-16,0 0-12 0,0 0 0 0,0 0 0 15,11 0 0-15,-4 0 0 0,3-3 0 0,-3 0 0 0,4-6 0 16,-4 2 0-16,0-2 0 0,0 0 0 16,-3-4 0-16,3 0 0 0,0 1 0 0,-4-1 0 31,1 1 0-31,-1-1 0 0,1 4 0 0,0-1 0 0,-1 4 0 0,1 0 0 0,-4 0 0 0,0 6 0 15,0 0 0-15,0 0 0 0,0 0 0 0,0 0 0 0,3 6 0 0,1 3 0 16,-1-2 0 0,1 5 0-16,-4 1 0 0,3-1 0 0,1 1 0 0,-1-1 0 15,1 4 0-15,3-7 0 0,-4 4 0 0,4-4 0 16,0 4 0-16,1-4 0 0,-1 1 0 0,0-1 0 16,3-3 0-16,-10-6 0 0,11 4 0 15,-1-4 0-15,1 0 0 0,3-4 0 0,-7 1 0 0,4 0 0 16,-4-3-36-16,3 3-11 15,-10 3-1-15,7-3-1 0,-7 3 9 16,11-7 1-16,-4 4 1 0,-7 3 0 0,0 0 20 0,11 0 4 0,-11 0 1 0,7 0 0 16,-7 0 13-16,10 6 10 0,-3 1-2 0,-7-7 0 15,0 0 24-15,0 0 5 0,0 0 1 0,11 3 0 0,-11-3-2 0,0 0 0 0,0 0 0 0,0 0 0 16,0 0-7-16,7-6-1 0,0-4-1 16,-3 1 0-16,-1-4-10 0,1 1-1 15,-4-4-1-15,-4 0 0 0,4 4-7 0,-3-4-8 0,-1-3 11 0,-3 0-11 31,0-2 8-31,0-1-8 0,-4 6 0 0,4-3 0 16,4 0 0-16,-4 4 0 0,3 2 0 0,1 1 9 16,-1 2-35-16,1 4-5 0,3 0-1 0,0-1 0 15,-4 4-44-15,4 3-10 0,0 0-2 0,0 0 0 0,7 6-88 16,-3 1-19-16,6 2-3 0,-3 4-1050 16</inkml:trace>
  <inkml:trace contextRef="#ctx0" brushRef="#br5" timeOffset="39550.12">19858 17584 1937 0,'0'0'55'0,"0"0"12"0,0 0-54 0,0 0-13 16,0 0 0-16,0 0 0 0,0 0 168 0,0 0 32 0,0 0 5 0,0 0 2 16,-4 3-75-16,1 6-16 0,-1 1-2 0,1-1-1 0,3 0-33 0,-4 1-8 15,1 2 0-15,3 1-1 0,0-1-19 0,0 1-4 0,-4-1-1 0,4 4 0 16,0-6-15-16,4 2-4 0,-4-3 0 0,3 4 0 15,1-7-14-15,-1 4-3 0,1-4-1 0,3 0 0 16,-7-6-10-16,7 3 0 0,0 1 0 0,-7-4 0 31,7-4 0-31,4 1 0 0,-4 0 0 0,0 0 0 16,3-6 0-16,-3-1 0 0,0-6 0 0,0 4 0 16,1 3 0-16,-1-4 0 0,0 4 0 15,3-1 0-15,-3 1 0 0,-3-1 0 0,3 4 0 0,0 3 0 0,-7 3 0 0,0 0 0 16,0 0 0-16,0 0 0 15,0 0 0-15,7 6 0 0,-3 4 0 0,3-1 0 0,-4 0 0 0,1 4 8 0,-1 0 0 0,4-4 0 32,0 3 1-32,0-2 0 0,0-1 0 0,0 1 0 15,0-4-9-15,4-3 8 0,0 0-8 0,-1 0 8 16,4-3-8-16,0 0 0 16,-3-3 0-16,3 0 0 0,0 0 0 0,-3-3 0 0,-1-1 0 0,1 1 0 15,3-3 0-15,-3-1 0 0,-4 1 0 0,3-4 0 0,-3 4 0 0,4-4 0 0,-7 4 0 0,3 3 0 0,-4 0 0 16,1-1 0-1,-1-2 0-15,-3 3 0 0,-3-1 0 0,3 4 0 16,-4 0 0-16,1 0 0 0,3 0 0 0,-7 3 0 0,3 0 8 0,-3 3-8 0,0 0 0 0,0 3 0 31,-4 4 0-31,4-1 8 0,0 1-8 0,-3-1 0 0,2 3 0 0,1 1 0 16,0 0 0-16,4-1 0 0,-1 1 0 0,1-1 0 16,6 1 9-16,1-4-9 0,-4 4 10 0,7-1-2 15,0-2-8-15,0 2 0 0,7-2 0 0,-3-1 0 16,3 0 0-16,0-2 0 0,0-1 0 0,4 0 0 15,3-3 0 1,0 0 0-16,0 1 0 0,0-8 0 0,1 4 0 0,-1-6 0 16,0 0 0-16,0 0 0 0,-3-1 0 0,-1-2 0 0,1 0 0 0,0-1 0 15,-4 7 0-15,-4 0 0 0,-3 0 0 0,4 0 0 16,-4 3-47-16,-7 0-9 0,3-7-1 0</inkml:trace>
  <inkml:trace contextRef="#ctx0" brushRef="#br0" timeOffset="91879.69">23213 14508 1516 0,'0'0'64'16,"0"0"-52"0,0 0 56-16,0 0 10 0,0 0 2 0,0 0 1 15,0 0 31-15,0 0 5 0,0 0 2 0,0 0 0 0,0 0-37 0,0 0-7 16,0 0-2-16,0 0 0 15,-4 6-51-15,4 0-10 0,0 0-3 0,-3 4 0 16,3-4 17-16,0 4 3 0,0-1 1 0,0 0 0 16,0 1-10-16,0 2-1 0,-4-2-1 0,8 2 0 0,-4 4-2 0,0-4 0 0,0 1 0 0,0 6 0 15,3-7 2-15,-3 4 0 16,0 0 0-16,4-1 0 16,-1 1 2-16,1 0 0 0,-4-1 0 0,3-2 0 0,4 6-4 0,-3-4 0 0,3 1 0 0,-3 0 0 31,6-7-8-31,-3 4-8 0,0-7 12 0,0 3-12 15,4 4 8-15,-1-7-8 0,-2 1 0 0,2-1 0 0,1-3 0 0,-1-3 0 0,4 3 0 0,-3-6 0 32,3-3 0-32,0-4 8 0,0 1 0 0,0-4-8 0,1 4 12 0,-1-1-12 15,0-5 12-15,3-1-12 0,-6 4 0 0,3-4-20 0,0-3 2 0,0 0 1 16,0 4 35-16,-3-1 7 0,0 3 2 16,-1-2 0-16,-3-1-18 0,4 0-9 15,-8 4 10-15,4-4-10 0,0 0 10 0,-3 1-10 0,-1-1 10 0,1 0-10 0,0 1 10 0,-4-1-10 16,3 0 10-16,-3 4-10 15,0-1 9-15,0-2-9 0,0 5 8 0,0 1-8 16,0-1 20-16,-3 7-2 0,3-3 0 0,-4 6 0 16,4 0-18-16,0 0 0 0,0 0 0 0,0 0 0 15,0 0 10-15,0 9-2 0,0 1 0 0,0-1 0 16,-4 1 1-16,4-1 0 0,0 0 0 0,-3 1 0 0,3 2-9 0,-4 4 10 31,4-3-10-31,-3-1 10 0,3 1-10 0,0-1 8 0,-4 4-8 0,4 0 8 16,0-4-8-16,0 1 12 0,4 2-12 0,-1-2 12 15,1 6-12-15,3-4 8 0,0-2-8 0,0 3 8 16,4-7-8-16,-1 4 0 0,1 2 0 0,-1 1 0 0,5-7 0 16,-5-2 0-16,4-4 0 0,0 6 0 15,-3 4 0-15,3-7 0 0,-3-6 0 0,-1 3 0 0,1 3 24 0,-1 1 4 16,1-4 0-16,3 3 0 16,-3-3-28-16,-1 0-19 0,1 0 3 0,-1-3 1 0,1 0 15 15,0-3 10-15,-1 0-2 0,1-3 0 0,-1 0-8 0,1-4 8 16,-4 1-8-16,0-1 8 15,0 10-8-15,-3-6 0 0,-4-6 9 0,0 5-9 0,0 1-28 16,0 3-11-16,0-6-1 0,0 5-1 16,0 1-191-16,-4 0-37 0,-6-3-8 0,2 3-2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06T19:42:47.405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FFFF00"/>
    </inkml:brush>
    <inkml:brush xml:id="br3">
      <inkml:brushProperty name="width" value="0.05292" units="cm"/>
      <inkml:brushProperty name="height" value="0.05292" units="cm"/>
      <inkml:brushProperty name="color" value="#92D05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1023 777 1351 0,'0'-6'28'0,"0"-3"8"0,4 5-36 0,-4-2 0 0,7-6 0 0,-7 5 0 0,0-2 106 0,3 0 14 0,-3 5 4 0,0-5 0 16,0 0-4-16,0 2-1 0,0-2 0 0,0 3 0 15,0-4 14-15,0 7 3 0,-3-3 1 0,3-4 0 31,0 4-74-31,-7 3-15 0,3 0-4 0,1 0 0 0,-5 3 32 0,-2 0 7 0,-1 0 1 0,4 3 0 16,0 3-68-16,-7 0-16 0,4 10 0 0,-1-7 0 16,-3 7 55-16,3 6 7 0,-3-3 2 0,-4 9 0 15,4-6-52-15,-7 9-12 0,7-5 0 0,-11 5 0 16,8 3 0-16,3-2 0 0,0 2 0 16,3 7 0-16,0 0 20 0,1-4 0 0,6 7 1 0,4 3 0 15,0-3-21-15,11-3 0 0,-8 3 0 0,8-7-8 16,0-5 8-16,3 5 0 0,7 1 0 0,-7 3-8 15,7-10 8-15,0 4 0 0,-3 2 0 0,14 4 0 0,-8-10-14 0,8-5-1 0,-4-5 0 0,4 1 0 16,3-12 15-16,1-4 0 16,-1 0 0-16,0-6 0 15,-3-3 0-15,3-3-9 0,-10 0 9 0,7-10 0 16,-8 0 0-16,5-2 0 0,-1-1 0 0,-4-3 0 0,-6 0 0 0,3-3 0 0,0-4 0 16,-10 1 8-1,3-3 2-15,0 0 1 0,-7-1 0 0,4 1 0 16,-11 3-11-16,0-10 10 0,0 7-10 0,0-7 10 15,-11 4 0-15,4-1 0 0,4 1 0 0,-11 2 0 0,3-5 22 0,0 5 4 16,-3 4 0-16,-3-3 1 0,3 6-37 0,-1-4-8 16,-2 11-2-16,3-4 0 0,0 6 10 0,3 3 0 15,-3-2 10-15,-4 2-10 0,8 4 8 0,-4 2-8 0,3 1 0 0,-3-3 9 0,3 6-9 16,1 0 0-16,6-1 0 0,-6 4 8 16,3 0-93-16,3 4-19 0,1-1-4 15,-5 3-1-15,8 6-139 0,0-2-28 16</inkml:trace>
  <inkml:trace contextRef="#ctx0" brushRef="#br0" timeOffset="345.75">1323 1423 2538 0,'-11'0'56'0,"11"0"11"0,-10-3 2 0,10 3 3 15,0 0-58-15,0 0-14 0,0 0 0 0,0 0 0 0,0 0 55 0,0 0 8 16,10 3 1-16,1 3 1 0,-4 1-13 0,11-1-2 0,-8-3-1 0,4 6 0 31,0 1-10-31,4-1-3 0,-4 4 0 0,7-1 0 16,-3 1-3-16,0 3-1 0,-4 2 0 0,0 1 0 0,7 0-7 0,-10-3-1 15,-1 3-1-15,4-1 0 0,0-2-11 0,4 0-3 16,-7 3 0-16,3-10 0 0,-4 3 0 16,4 1 0-16,-3 3 0 0,0-10 0 0,-1 6-109 0,-3-5-23 15,4-1-4-15,-1-3-1 16,-3 3-140-16,4-6-28 0</inkml:trace>
  <inkml:trace contextRef="#ctx0" brushRef="#br0" timeOffset="770.66">1947 1288 2188 0,'0'0'48'0,"0"0"11"0,0 0 1 0,0 0 1 0,0 0-49 0,0 0-12 0,0 0 0 0,0 0 0 16,0 0 156-16,0 0 29 0,0 0 6 0,7 7 1 0,-7-4-103 0,11 0-20 0,-7 0-4 15,3 0-1-15,3 0 0 0,-3 0 0 0,4 1 0 0,6-4 0 16,-2 0 0-16,-1 0 0 0,7 0 0 0,-7 0 0 16,7-4-51-16,-7 1-13 0,7 0 0 0,-7 0 0 0,4 3 0 0,-4-3 0 15,0 0 0-15,4 3 0 31,-11 0-48-31,11 0-13 0,-8 0-3 0,4 3 0 0,-3-3-153 0,3 3-31 0,0 3-7 16,-3-3-1-16</inkml:trace>
  <inkml:trace contextRef="#ctx0" brushRef="#br0" timeOffset="1347.91">2745 928 2188 0,'0'0'48'0,"0"0"11"0,0 0 1 0,0 0 1 0,0 0-49 0,0 0-12 16,0 0 0-16,3 9 0 0,-3 4 135 0,7-4 24 0,-7 10 5 0,0 3 0 15,0 0-58-15,0 6-12 0,0 3-2 0,0 4-1 16,0 2-22-16,0 4-4 0,-7-6-1 0,7 9 0 15,-3-7-51-15,3 4-13 0,0 0 0 0,-7-4 0 16,7 1 54-16,-4 0 8 0,4-1 2 0,0-5 0 16,0-4-52-16,0 0-12 0,0-9 0 15,0 3 0-15,0-6 0 0,4-4 0 0,-4 1 0 0,7-4 0 16,-7 0 0-16,0-9 0 0,10 4 0 0,-6-4 0 16,6-4 0-16,-6-2 0 0,3 0 0 15,3-4 0-15,-2 4 0 0,2-3 0 0,8-1 0 0,-1-5 0 16,1 2 0-16,-4 4 0 0,7 2 0 0,-7 1 0 0,8-3 0 0,-8 3 0 15,7 2 0-15,0 4 0 0,-7 0 0 0,7 0 0 0,-7 0 0 16,-3 4 0-16,3-1 0 0,-3 0 0 16,-1 3 0-16,1 0 0 0,-8-3 0 0,4 1 0 15,1 2 0-15,-1 0 0 16,-4-3-48-16,4 4-13 0,-3-1-3 0,3 3 0 16,-7-2-51-16,3-7-10 0,-3 0-3 0,11 6 0 15,-8-3-52-15,4 0-10 16,-7-3-2-16,11 6-1 0,-7-6-76 0,3 0-15 0</inkml:trace>
  <inkml:trace contextRef="#ctx0" brushRef="#br0" timeOffset="2303.94">3221 1639 1868 0,'0'-6'83'0,"3"-3"17"15,-3 6-80-15,0 3-20 0,0 0 0 0,0 0 0 0,0 0 126 0,0 0 22 16,0 0 4-16,11-3 0 0,-11 3-70 0,0-4-14 0,0 4-4 0,4 0 0 16,3 0 0-16,-4 0 0 0,4 0 0 0,-3 0 0 15,-1 0-11-15,4 0-2 0,-3-3-1 0,6 0 0 31,1-3-29-31,-4 0-5 0,0-1-2 0,4 1 0 0,-1-7-14 0,1 1 0 16,-1-1 0-16,1 4 0 0,-7-7 40 0,6 4 4 0,1-1 2 0,-8 4 0 16,4-7-29-16,-3 4-5 0,3 2-2 0,-4 1 0 15,-3-4-2-15,4 4 0 0,-4-4 0 0,3 4 0 0,-3 3 12 16,-3-4 1-16,3 4 1 0,0 0 0 16,-4-1 16-16,4 7 3 0,-3-6 1 0,-4 6 0 15,3 0-34-15,-6 6-8 0,3 1 0 0,0-1 0 0,0 0 0 0,-4 7 0 0,7-7 0 16,-6 3 0-1,6 4 8-15,-3 3-8 0,4-7 12 0,-8 10-4 16,11-3 0-16,-7-1 0 0,4 1 0 0,-1 9 0 16,4-9-8-16,4-1 0 0,-1 4 0 0,4-6 0 15,-3 6 0-15,3-4 0 0,3-2 0 0,-3 2 0 0,4-5-15 0,0 6 2 0,-1-13 0 16,1 6 0 0,3-3 13-16,-4-3 0 0,4 1 0 0,-3-4 0 15,7-4 0-15,-11 1 8 0,3 0 0 0,1-3-8 0,0 0 0 0,3 3 0 16,-7-4-10-16,3-5 10 0,1 2 0 15,-4-2 0-15,3 2 0 0,1-5 0 16,0 2-119-16,-1-3-16 0,1 1-3 0,-1-1-1 16,-6 0 18-16,7 7 3 0,-1-10 1 0,1 4 0 15,-8 5 42-15,4-6 9 0,0 7 2 0,0-4 0 0,-3 1 51 0,3 6 13 0,-4-4 0 0,5 1 0 16,-8 3 48-16,0-1 13 16,0 4 3-16,0 0 0 0,0 3 51 0,0 0 10 0,0 0 3 0,0 0 0 15,0 3-52-15,-8 7-11 0,5-1-1 16,-4 7-1-16,3-7-26 0,-3 4-5 0,0 2 0 15,4 4-1-15,-1-6 2 0,1 5 1 0,-4 1 0 0,7-3 0 16,-4 0-34-16,4-1 0 0,0 4 0 0,0-6 0 16,0 2 0-16,4-5 0 0,-4-1 0 0,0-9 0 15,7 6 0-15,-4 1 0 0,-3-7 0 0,11 3 0 16,-1-3 0-16,-6-6 0 0,6-1 0 0,-2-2 0 16,-5-1 0-16,8 1 0 0,-8-10 0 0,4 4 0 0,-7 2 0 0,4-3-22 0,3 1 3 0,-7 2 1 31,3-3 18-31,-3 1 0 0,0 2-8 0,0 4 8 15,0-4 12-15,0 4 7 0,0 3 1 0,0-1 0 0,-3 4-30 16,3 0-6-16,0 3 0 0,0 0-1 0,0 0 27 0,0 9 6 16,0 1 0-16,3 2 1 0,-3 4-17 15,4-3 0-15,3 2 0 0,-4 4 0 0,5-6 0 0,2 2 0 16,-6 4 0-16,6-6 0 16,1 2 0-16,-1 4 0 0,1-9 0 0,-4 5 0 15,4-5 0-15,-1 5 0 0,-3-8 0 0,4-1 0 0,-4 3 0 0,0-6-17 0,4 4 3 0,-8-4 1 31,-3-3 13-31,7 0 0 0,-3 0 0 0,-1-3 10 0,-3 0-1 0,7-4 0 16,-7-5 0-16,0 6 0 0,0-10-9 0,0 0 0 16,-7 0 0-16,4-5 0 0,3 5 0 0,0 3 0 0,-4-6 0 0,4 1 0 15,0 5 0-15,4-3 0 0,-4 1 0 0,0 2 0 16,3 4 8-16,4-7-8 0,-3 7 12 0,3-1-4 31,3 1-8-31,-6 6-9 0,6 0 9 0,1-4-13 0,-7 4 22 0,6 3 5 0,4 0 1 16,-3 0 0-16,-1 3-24 0,5 7-5 0,2-7-1 0,-6 3 0 0,3 7 15 0,-4-4 0 15,5 1 0-15,-1 2 0 16,-4-2 0-16,4 2 0 0,-3-3 0 16,7 4 0-16,-11-7-156 15,10 4-29-15,-6-1-6 0,-1-3-1204 0</inkml:trace>
  <inkml:trace contextRef="#ctx0" brushRef="#br0" timeOffset="2824.01">4237 1752 2880 0,'0'0'64'0,"0"0"12"0,0 0 4 0,0 0 0 0,0 0-64 0,-4 7-16 0,4-7 0 0,0 0 0 0,-3 3 105 0,3-3 19 0,0 0 3 0,0 0 1 15,0 0-103-15,0 0-25 0,-4-3 0 0,-6-4 0 16,10 7 0 0,0-9 0-16,0 3 0 0,0 3 0 0,0-10 56 0,7 4 7 0,-7-4 1 0,0 1 0 15,3-4-52 1,1 0-12-16,-1 0 0 0,4-5 0 0,0-1 0 0,4 3 0 0,-7 0 0 0,6 3 0 15,1-3 0-15,-1 7 0 16,1-1 0-16,-8 7 0 0,8 6 0 0,0 0 0 16,-1 0 0-16,4 0 0 0,0 0 0 0,-3 6 0 0,3 1 0 0,4 2 0 0,-8 0 0 0,4 7 0 15,1-6 0-15,-5 2 0 16,4 4 0-16,4-1 0 0,-8 1 0 0,5 6 0 16,-1-9 0-16,0 2 0 0,-4-2 0 0,1 3 0 0,-4-7 0 15,0 0 0-15,0 1 0 0,4-1 0 16,-11 4 0-16,3-7 0 0,-3 0 0 0,0 4 0 15,0-4 0-15,0 0 0 0,-3 4 0 0,3-4 0 16,0-6 0-16,0 3 0 0,0-3 0 0,0 0 0 16,0 0 0-16,0 0 0 0,-11 0 0 0,8-3 0 15,3 0-100-15,-4-4-22 0,4-5-5 0,0-1-1 32,0 1-24-32,4 6-6 0,-4-7-1 0,3 4-1065 0</inkml:trace>
  <inkml:trace contextRef="#ctx0" brushRef="#br0" timeOffset="2988.01">4741 1781 2984 0,'-3'6'66'0,"3"-6"14"0,-4 6 2 0,4-6 1 0,-3 6-67 0,3-6-16 0,0 0 0 0,0 0 0 0,0 0 88 0,0 0 15 0,0 0 2 0,0 0 1 16,0 0-90-16,-4-9-16 16,4 6-8-16,-3-7 8 0,3-5 44 0,-7 5 16 0,7-2 3 0,-4-4 1 31,4 0-154-31,-10-2-30 0,6-1-7 0,-3-3-854 0,3 3-171 0</inkml:trace>
  <inkml:trace contextRef="#ctx0" brushRef="#br0" timeOffset="3137.48">4664 1354 2880 0,'-11'3'64'0,"4"0"12"0,4 1 4 0,-8-1 0 0,4 0-64 0,0 0-16 0,0 0 0 0,3 0 0 16,4-3 105-16,0 7 19 0,0-7 3 0,0 0 1 15,0 6-103-15,0-3-25 0,7 0 0 0,0 3 0 16,0 1-46-16,8-4-14 0,-5 0-4 0,4 3 0 15,0-3-104 1,4 7-20-16,0-4-5 0,-1-3-1 0</inkml:trace>
  <inkml:trace contextRef="#ctx0" brushRef="#br0" timeOffset="3483.1">4932 1680 2269 0,'0'0'64'0,"-4"7"15"0,4-7-63 0,-3 3-16 15,3-3 0-15,0 0 0 0,0 0 156 0,0 0 29 0,-4-3 6 16,4 3 1-1,0-7-103-15,-7-5-20 0,7 5-4 0,0-5-1 0,0 2-25 0,7 1-6 16,-7-7-1 0,4 1 0-16,-1 2 0 0,4-6 0 0,4 1 0 0,-8 8 0 15,5-9-32-15,2 7 0 0,1-1 0 0,3 7 0 16,-7-7 0-16,3 7 0 0,1 0 0 0,10-4 0 0,0 7 0 0,-17 6 0 16,3 1 0-16,-4 2 0 0,5 3 0 0,-5 10 0 0,1-3 0 0,3 9 0 15,-4-6 58 1,-3 12 5-16,7-9 1 0,-7 6 0 0,0-6-52 0,0 3-12 0,0-6 0 15,0 3 0-15,4-3 0 0,-4-4 0 16,0 1-9-16,3 0 9 0,-3-7-19 0,4 1 3 0,-1-7 0 0,4 0 0 16,-3-3-52-16,7-3-9 0,-8-3-3 15,4-4 0 1,-3 4-60-16,3-13-12 0,0 3-2 0,0 1-703 16,3-7-141-16</inkml:trace>
  <inkml:trace contextRef="#ctx0" brushRef="#br0" timeOffset="3948.13">5295 1458 1758 0,'4'-13'50'0,"-4"13"10"0,0 0-48 0,0 0-12 0,0 0 0 0,0 0 0 0,0 0 241 15,0 0 46-15,-4 6 9 0,4 4 1 0,-10-1-110 0,6 7-23 16,1-4-4-16,-1 7 0 0,4 3-104 0,-3-6-21 31,3 6-4-31,0-3-1 0,0 3 3 0,0-1 1 0,0-5 0 0,0 0 0 16,3 0-34-16,4-4 0 0,0 1 0 0,0-4 0 16,4 4 0-16,-1-10 0 0,1 0 0 0,3 0 0 15,-3-6 0 1,-1 0 0-16,4 0 0 0,-10-7 0 0,6 1 0 0,-2-4-20 0,-1-2 2 0,0-1 1 15,-4 0-12-15,4 0-3 0,-3 1 0 16,-1-4 0-16,1 3-1 0,-1-3-1 0,1 7 0 0,-1 3 0 16,-3 2 19-16,0 1 4 0,0 3 1 0,0 3 0 15,0 0 18-15,0 3 3 0,0 3 1 0,4-3 0 0,-4 10 12 0,3-4 4 16,-3 7 0-16,7 0 0 16,-3 3-1-16,3 2 0 0,-3 5 0 0,6 2 0 15,1 3-1-15,-1 0 0 0,-3 1 0 0,4 9 0 0,0-7-17 0,-1 4-9 0,1-1 10 16,-1 7-10-16,1-9 14 0,-4 2-3 0,-4 1-1 0,1 3 0 15,-4 0-10-15,-4-7 0 0,-3 4 0 0,4-1 0 16,-15-5-12-16,4-1-2 0,-7-3 0 0,3-6 0 31,-6 0 14-31,2-13 0 0,-9 1 0 0,6-4 0 0,4-6 14 16,-4-3 6-16,4-3 0 0,3-1 1 0,1-2-21 0,3-10 0 0,3 0 0 0,0 1 0 16,8-7 0-16,-8 3 0 0,8-3 0 0,3-1 0 0,0-2 0 0,3 3 0 31,1-6 0-31,6 3 8 0,1 2-24 0,3-8-5 0,4 9-1 0,-4-3 0 15,7 3 22-15,4 0 0 0,-1 3 0 0,1 6 0 32,3 0 0-32,-3 7 0 0,3-1 0 0,4 4 0 0,-7 3 0 0,-1 3 0 0,-2 0 0 0,2 3 0 15,-3 0 0-15,-6 0 0 0,-1 7 0 0,3-7 0 0,-10 0 0 0,4 3 0 16,-4-3 0-16,-7-3 0 16,0 0 0-16,0 0 0 0,0 0 0 0,0 0-1592 15</inkml:trace>
  <inkml:trace contextRef="#ctx0" brushRef="#br0" timeOffset="9411.09">963 3035 2269 0,'-7'6'64'0,"7"7"15"15,0-7-63-15,0 0-16 0,0 0 0 0,0 4 0 16,7-4 105-16,-3 0 19 0,3 4 3 0,3-7 1 16,-6 0-103-16,6-3-25 0,4 0 0 0,1-3 0 15,2 0 56-15,1-7 7 0,0-2 1 0,6-1 0 16,-10 1-64-16,7-1 0 0,1-2-9 15,-5-1 0 1,1 0 9-16,0 4 11 0,-1-7-3 0,-3 9 0 0,0-5-8 0,-3 5 8 0,-4 1-8 0,4 6 8 16,-8 0 16-16,-3 3 2 0,0 0 1 0,4 9 0 15,-4 4 16-15,7 5 3 0,-7-2 1 0,0 6 0 16,0 6-11-16,0 4-3 0,0-1 0 16,-7 3 0-16,7 1-8 0,0-1-1 15,0 1-1-15,-4-1 0 0,4 1-11 0,0-7-1 0,4 0-1 0,-4 1 0 0,0-7-10 0,7-1 10 0,-7-5-10 0,3 0 10 31,-3-4-10-31,7-2 0 0,-7-1-12 0,0-3 12 16,4 1-56-16,-4-7-4 0,0 0-1 0,0 0 0 16,0 0-67-16,0 0-14 0,0-7-2 0,-4 1-1 15,4 0-89-15,-10-4-18 0</inkml:trace>
  <inkml:trace contextRef="#ctx0" brushRef="#br0" timeOffset="9649.51">1037 3489 2340 0,'-3'7'66'0,"-4"-7"15"0,3 3-65 0,4-3-16 0,0 0 0 0,0 0 0 15,0 0 91-15,0 0 14 0,0 0 3 0,0 0 1 0,0 0-27 0,4 0-6 0,6 0 0 0,1 0-1 16,3 0-18-16,4-3-3 0,3 3-1 0,-4 0 0 16,4-7-42-16,1 4-11 0,2 0 0 0,1 0 0 31,-4 3 0-31,4-3 0 0,-4 0 0 0,-3 3 0 15,-1 0 0-15,1 0 0 0,0 0 0 0,-4 0 0 0,0 0 0 0,-4 0 0 0,8 0 0 0,-11 0 0 0,4 0 0 0,-1 0 0 16,1 0 0-16,-1 0 0 31,1 0-100-31,-7 0-23 0,3 0-4 0</inkml:trace>
  <inkml:trace contextRef="#ctx0" brushRef="#br0" timeOffset="9822.34">1711 3442 3548 0,'-25'19'74'0,"15"-9"17"16,-1-4-73-16,8-3-18 0,-8 3 0 0,11-3 0 0,0-3 43 0,0 0 5 0,0 0 0 0,0 0 1 31,0 0-41-31,0 0-8 0,0 0 0 0,0 0 0 16,0-3-72-16,4 0-11 0,3-3-2 0</inkml:trace>
  <inkml:trace contextRef="#ctx0" brushRef="#br0" timeOffset="10347.92">2607 3176 2310 0,'0'0'97'15,"0"0"-77"-15,0 0 137 0,0 6 28 0,4 0 6 0,-4 7 1 16,7-7-111-16,-7 4-21 0,3 2-5 0,4 1-1 16,-3 2 16-16,3 4 3 15,-4 0 1-15,1 3 0 0,3-3-46 0,-4 0-8 0,4-1-3 0,-3 1 0 16,3-6 24-16,-7 2 5 0,4-5 1 0,-1-1 0 31,4-2-64-31,-7-1-13 0,0-6-2 0,0 0-1 16,0 0-50-16,0 0-9 0,4-6-3 0</inkml:trace>
  <inkml:trace contextRef="#ctx0" brushRef="#br0" timeOffset="10517.8">2611 3032 2930 0,'-7'6'83'0,"-4"-3"18"0,11 0-81 0,0-3-20 0,0 0 0 0,0 0 0 16,0 0 16-16,0 0 0 0,0 0-1 0,3 3 0 15,5-3-91-15,6 0-19 0,-11 0-3 0</inkml:trace>
  <inkml:trace contextRef="#ctx0" brushRef="#br0" timeOffset="10816.57">2935 3458 2432 0,'-3'6'51'0,"3"-6"10"16,0 0-49-16,0 0-12 0,-11 0 0 0,11-6 0 0,-7 0 102 0,3 0 18 0,4-4 3 0,0 1 1 16,0-7-71-16,0 4-13 0,0-7-4 0,0 3 0 31,4 0 20-31,3-6 3 0,-7 4 1 0,4-1 0 16,3 3-35-16,-4 0-6 0,4 1-2 0,4 2 0 0,-4 1-17 0,0 2 0 0,3 7 0 0,1-6 0 31,3 2 0-31,-3 4 13 0,-1 3-4 0,-3 0-1 15,4 0 19-15,0 7 3 0,-4-4 1 0,3 6 0 0,-3 1 8 0,0 5 1 0,4-2 1 0,-8 2 0 16,4 4-4-16,-3 6-1 0,7-9 0 0,-11 6 0 16,3-3-26-16,4 3-10 0,-7-3 0 15,4-7 9-15,-4 4-9 0,7-7 0 0,-7 1 0 0,3-7 0 16,-3-3-110-16,4 0-14 0,3 0-4 0,3-7 0 16,-6-2-102-16,3-4-21 0</inkml:trace>
  <inkml:trace contextRef="#ctx0" brushRef="#br0" timeOffset="11047.34">3425 3417 2795 0,'0'19'58'0,"0"-9"14"0,0-4-57 0,0 0-15 0,8-3 0 0,-8-3 0 15,0 6 120 1,3 1 20-16,-3-7 5 0,7 3 1 0,-7-3-58 15,4 0-11-15,-4 0-2 0,7-3-1 16,-4-4-30-16,1-2-7 0,-4 0-1 0,7-1 0 0,-7-5-28 0,0-1-8 0,0-3 0 0,-7 0 0 16,3 0 0-16,4 1 0 0,-3-4 0 0,-4 6 0 15,3 0-28-15,4 4-6 0,-7-1-2 0</inkml:trace>
  <inkml:trace contextRef="#ctx0" brushRef="#br0" timeOffset="11213.22">3302 3038 2447 0,'0'0'103'31,"0"0"-83"-31,0 0 40 0,0 0 7 0,0 3 1 0,14 0 1 16,-10 0-37-16,6 4-7 0,-3-4-1 0</inkml:trace>
  <inkml:trace contextRef="#ctx0" brushRef="#br0" timeOffset="11466.52">3732 3467 2610 0,'0'13'116'0,"0"-4"23"0,4-2-111 15,-4-7-28-15,0 0 0 0,0 0 0 0,0 0 88 0,0 0 13 0,0 0 3 0,0-7 0 31,0-5-23-31,0-1-4 0,0-5-1 0,-4-1 0 16,4-3-20-16,-3 0-5 0,-1-6-1 0,4 3 0 0,-3-1-19 0,3 1-4 0,0-3-1 0,-7 6 0 16,3-3-12-16,4 6-2 0,-7-3-1 0,4 4 0 31,3 2-11-31,-7 0 0 0,3 7 0 0,4-4 0 16,-3 4-49-16,3-1-12 0,-8 4-3 0,5 0 0 0,3 3-153 0,0 3-31 0,-7-3-7 0</inkml:trace>
  <inkml:trace contextRef="#ctx0" brushRef="#br0" timeOffset="11608.22">3574 3292 2986 0,'0'0'84'0,"10"3"20"16,-6-3-84-16,6 0-20 0,1 0 0 0,3-3 0 16,4 3 107-16,-8-3 17 0,4-4 3 0,8 4 1 15,-8 0-75-15,7-3-14 0,-4 0-3 0,1 3-1 16,0-4-23-16,3 4-4 0,0 3 0 0,0-6-8 15,-7 3-46-15,0 3-16 0,4 0-3 0</inkml:trace>
  <inkml:trace contextRef="#ctx0" brushRef="#br0" timeOffset="12345.41">4632 3013 3110 0,'-7'-3'138'0,"0"3"28"0,-11-3-133 16,4 6-33-16,14-3 0 0,-7 3 0 0,0 0 0 16,0 6 109-16,-4 1 15 0,4 2 4 0,-3 1 0 0,-1 6-103 0,4-1-25 15,-3 4 0-15,2 4 0 16,1-1 0-16,4 6 0 0,-8-6 0 0,11 6 0 16,0 1 0-16,0-4 0 0,0 3 0 0,11-6 0 0,-8 1 0 0,8-1 0 0,0-3 0 0,10-4 0 31,-7 1 0-31,7-3 0 0,4 0 0 0,-1-4 0 15,8-3 0-15,-7 1 0 16,10-10 0-16,-7 3 0 0,4-3 0 0,3-3 0 0,-3-7 0 0,3 1 0 16,-6 0 0-16,-1-4 0 0,4-3 0 0,-4 1 0 15,0-4 0-15,-7-3 0 0,4-3 0 0,-7 0 0 0,-1-3 0 0,-6 3 0 0,-1-4 0 0,-3 1 0 16,-3 0 0-16,-4 3 0 0,-4 0 0 0,-3 0 0 16,-7 3 0-16,0 0 0 0,-7 0 0 0,0 0 0 15,0 0 0-15,-4 6 0 0,-3 1 0 0,7-1 0 16,-11 10 0-16,11-4 0 0,-4 7 0 0,0 3 0 15,1 0 0-15,2 6 0 0,-2 1 0 0,3-1 0 16,3 3 0-16,0 1 0 0,4-1 0 0,4 7 0 16,-1-7-200-1,7 7-44-15,4-1-10 0</inkml:trace>
  <inkml:trace contextRef="#ctx0" brushRef="#br0" timeOffset="12571.44">4819 3408 3110 0,'0'0'138'0,"0"0"28"16,0 0-133-16,0 0-33 0,3-3 0 0,8 0 0 0,-4 0 64 0,4 3 5 0,3-7 2 0,-4 7 0 16,5 0-12-16,-1 0-3 0,3 7 0 0,1-7 0 31,0 6-44-31,-4 3-12 0,7 1 0 0,-4 2 0 15,1-2 31-15,0 2 1 0,3 1 0 0,-3-4 0 0,-1 7-24 0,4-7-8 0,-7 1 0 0,4 2 0 16,-4 1 0-16,0-4 0 0,-3 0 0 0,-1 1 0 16,-2-4 0-16,-1 0 0 0,0 1 0 0,-4-4 0 15,-3 0-12-15,0-3 0 0,0 0 1 0,0 0 0 32,0 0-212-32,0-3-42 0</inkml:trace>
  <inkml:trace contextRef="#ctx0" brushRef="#br0" timeOffset="13543.09">1023 4082 2236 0,'0'0'64'0,"0"0"12"16,0 0-60-16,0 0-16 0,0-6 0 0,4 3 0 0,3-4 112 0,-7 1 20 0,10 0 4 15,-6 3 1 1,6-4-65-16,1 1-14 0,0 3-2 0,3-3-1 0,7-1 12 0,0 4 2 0,4-3 1 0,-1 0 0 15,1 3-10-15,0 0-1 0,6-1-1 0,-6 4 0 32,0 4 12-32,0 2 2 0,-4 3 1 0,3 1 0 15,-2 2-58-15,-8 4-15 0,7 3 0 0,-11-4 0 16,1 4 0-16,0 3 0 0,-8 3 0 0,8 3 0 16,-11 1 0-16,3-1 0 0,-3 0 0 0,-3 10 0 0,-1-4 0 0,-6-2 0 0,-1-1 0 0,0-6 0 31,-3 0 0-31,-7-3 0 0,7 0 0 0,-7-3 0 15,0-4 0-15,0 1 0 0,3-3 0 0,-3-4 0 16,-4-3 0-16,7-3 0 0,1-3 0 0,-4 0 0 0,7-3 28 16,-8 0 4-16,12 0 0 0,-4-3 0 15,3 0-52 1,0-4-9-16,8 1-3 0,-4-1 0 0,7 1 32 0,0 3 0 0,0-4 0 0,7 1 0 16,0 3 12-16,0-1 9 0,7-2 2 0,-3 3 0 0,3-1-37 0,4 1-7 0,-4 0-2 0,0-1 0 15,7 4 23-15,-11 0 0 16,5 0 0-16,-1 0 0 0,3 3 0 15,-6 3 0-15,-4 0 0 0,4 3 0 0,-1-2-68 0,8-1-8 0,-11 0-3 0,3 0 0 16,8 0-181-16,-11 0-36 0</inkml:trace>
  <inkml:trace contextRef="#ctx0" brushRef="#br0" timeOffset="13663.28">1686 4512 3233 0,'-7'6'136'0,"7"0"-108"31,-3-3 83-31,3-3 17 0,0 7 3 0,0-7 1 15,0 0-76-15,0 0-16 0,0 0-2 0,0 0-1 16,0 0-52-16,0 0-10 0,0 0-3 0,0 0 0 0,0 0 44 0,0 0 9 0,0 0 2 0,0-4 0 31,0-2-121-31,0 6-24 0,3-3-5 0</inkml:trace>
  <inkml:trace contextRef="#ctx0" brushRef="#br0" timeOffset="14285.88">2611 4220 2628 0,'0'0'116'0,"0"0"24"0,0 0-112 0,-4-3-28 0,4 0 0 0,0 3 0 15,-3-3 113-15,-5-1 17 0,5 1 3 0,3 3 1 16,-7 3-46-16,3-3-8 0,-6 4-3 0,6 2 0 0,-6 3-33 0,-1 1-6 0,0 2-2 0,4 7 0 31,0-3-16-31,-3 6-4 0,-1 0-1 0,4 0 0 16,0 0-15-16,0 3 0 0,4-3 0 0,-5 3 0 15,5-3 0-15,3 0 0 0,0-1 0 0,0-2 0 0,3 0 18 0,5-3 1 0,-8-1 0 0,3-5 0 16,4-1-19-16,7 1 0 0,-3-4 0 0,-1-3-9 16,4-3-15-16,1 0-2 0,2-6-1 0,8-4 0 15,-7-2-20-15,3-1-4 0,3-2-1 0,-2 2 0 16,-1-3-60-16,0 4-13 0,4-1-3 0,-8 1 0 15,1-1-51-15,-4 4-10 0,0-1-3 0</inkml:trace>
  <inkml:trace contextRef="#ctx0" brushRef="#br0" timeOffset="14752.85">2854 4609 2784 0,'0'0'58'0,"0"0"14"16,0 0-58-16,0 0-14 0,0 0 0 0,0 0 0 0,7-3 132 0,-3-4 23 0,3-2 5 0,-4 0 0 31,1-4-67-31,-4 1-13 0,7-7-4 0,-7 3 0 0,3 0-34 0,-3-2-7 16,0 2-2-16,0-3 0 0,-3-3-19 0,3 0-4 0,-11 0-1 0,8 0 0 31,-4-3-9-31,3 3 0 0,-7-3 0 0,4 6 8 16,0 0-24-16,0 1-4 0,4-1-2 0,-4 6 0 15,3 7-36-15,-3 0-7 0,7 6-2 0,-3 6 0 0,-4 3-97 0,7 4-20 0,0 3-4 0,7 2-1 16,-7 4-105-16,3 0-21 0,4 3-4 0,-3 1-1 31,3-1 103-31,3-3 20 0,-6 0 4 0,-1-1 1 16,4 1 102-16,-3 0 21 0,3-3 4 0,-3 0 1 15,3 0 204-15,-7-3 42 16,3-1 8-16,-3-2 2 0,0-4-52 0,4 1-9 0,-4-1-3 0,0-9 0 16,0 0 0-16,0 0 0 0,0 0 0 0,0 0 0 0,7-6 0 0,-4-1 0 0,4-2 0 15,4 0 0-15,-8-1-51 0,8 1-10 0,0-7-3 16,-1 4 0-1,1-1-51-15,3 0-13 0,-4 1 0 0,1 3 0 0,3-1 54 0,-3 4 8 0,-1-4 2 0,4 7 0 16,-3-3-4-16,0 3 0 0,-1 0 0 0,-6 3 0 16,6 6-16-16,-6-3-3 0,3 3-1 0,3 4 0 15,-10 2-8-15,4 1-1 0,-4 6-1 0,4-4 0 16,3 4-30-16,-7 0 0 0,0 0 0 0,0 0 0 16,0-4 0-16,0 1 0 0,0-3 0 0,0-4 9 15,0 0-74-15,0-2-15 0,0-4-4 0,0-3 0 16,0 0-72-16,3-3-16 0,4-7-2 0,-3 1-1 15,3-1-74-15,-4-2-15 0,1-4-4 16</inkml:trace>
  <inkml:trace contextRef="#ctx0" brushRef="#br0" timeOffset="15032.22">3281 4421 1337 0,'0'0'56'16,"0"0"-44"-16,0 6 208 0,0 3 41 0,0 4 9 0,-7-1 2 16,7 1-77-16,-4 0-15 0,4 2-4 0,0-2 0 31,0 2-90-31,-7 4-18 0,7-3-4 0,0 0-1 0,0-4-3 0,0 4 0 0,0-4 0 0,7 1 0 15,-3-4-28-15,3 1-5 0,-4-4-2 0,4 0 0 32,4-3-13-32,3-3-2 0,-3 0-1 0,-1-3 0 0,4-3-9 0,1 0 0 0,6-7 0 0,-11 7 8 15,1-4-8-15,-1 1 0 0,-3 3 9 0,4-4-9 16,-4 1 11-16,-3 0-3 0,3-1 0 0,-4-2 0 16,-3 5 8-16,0-2 0 0,-3 3 1 0,3 3 0 15,-7-4-3-15,3 4-1 0,-6 0 0 0,2 3 0 16,-2 0-13-16,3 0 0 0,-4 3 0 0,1 3 0 15,-4-2-36-15,3 2-12 0,4-3-4 0,-4 6 0 16,8-5-77-16,-1 2-16 0,-3-3-3 0,7-3-1 16,0 0-72-16,0 0-15 0,0 0-2 0,0 0-803 15</inkml:trace>
  <inkml:trace contextRef="#ctx0" brushRef="#br0" timeOffset="15398.28">3574 4433 2419 0,'-4'6'107'0,"4"1"22"0,-7-1-103 0,4 0-26 0,3 4 0 0,-8-1 0 32,5 1 96-32,3 5 13 0,0-2 3 0,0 2 1 0,-7-2-27 0,7 3-6 0,0-1 0 0,-4 1-1 15,4 0-1-15,0-4 0 0,0 4 0 0,4 0 0 16,-4-4-22-16,7-2-5 0,-7-1-1 0,3 0 0 15,5-2-41-15,2-4-9 0,-3-3 0 0,0 0 0 16,4-3 0-16,-1-4 0 0,-3-2 0 0,4 0 0 16,7-1 0-16,-11-2 0 0,3-1 0 0,8-3 0 15,-7 1 0-15,-4 2 0 0,0-3 0 0,-4 4 0 32,4 3 0-32,-7-4 0 0,0 0 0 0,0 4 0 15,-7 3 0-15,4-1 0 0,-8 1 0 0,0 3 0 0,1 0 0 0,-4 0 0 0,0 3 0 16,3 3 0-16,-7-3 0 0,4 6 0 0,4-3 0 0,-4 0 0 31,3 4-104-31,8 2-24 0,-5-3-5 0,5 1-1 0,3-7-114 0,0 0-24 16,0 0-4-16,0 0 0 0</inkml:trace>
  <inkml:trace contextRef="#ctx0" brushRef="#br0" timeOffset="15981.43">3874 4336 2795 0,'0'0'58'0,"0"0"14"15,0 6-57-15,-8 4-15 0,8 2 0 0,-3-2 0 0,3-1 105 0,-7 4 19 0,7-1 3 0,-7-2 1 32,3 2-48-32,1-3-10 0,-1 4-2 0,-3-4 0 15,4 1-6-15,-8-1-2 16,4 1 0-16,3 2 0 0,1-2-48 0,3-1-12 0,-7-3 0 0,7 4 0 16,0-10 0-16,0 0 9 0,0 0-9 0,0 0 8 0,7-3-8 0,-4-1 0 15,8 1 0-15,-7 0-11 16,6 0 11-16,1-3 9 0,-1-4-1 0,4 1-8 0,-3 3 0 0,0 3 0 0,3-4 0 15,3 4 0-15,-10 0 0 0,11 0 0 0,-7 0 0 16,-4 6 0 0,10 0 0-16,-6 3 13 0,-4 1-1 0,0 5 0 0,4 1 3 0,-11-1 0 15,3 1 0-15,-3 6 0 0,0-4-36 0,0 1-7 16,-3 3-2-16,3-4 0 0,0-2 49 0,0 3 9 0,0-4 3 0,-7 1 0 16,7-4-31-16,0-3 8 0,0 4-8 15,0-10 4-15,0 0-4 0,7 3 0 0,-7-3 0 0,10 0 0 16,-6 0-28-16,3-3-3 0,7 0 0 0,-4-4 0 15,1 4 31-15,0-3 0 0,3 3 0 0,-4-3 0 16,1-1 0-16,3-2 0 16,-3-4 0-16,3 1 0 0,0-1 0 0,-4 1 0 15,5-4 0-15,-5 3 0 0,8 1 20 0,-11-1 9 0,10 1 3 0,-13-1 0 16,3 1-24-16,-3-1-8 16,-1 1 0-16,-3 2 0 0,0 1-26 0,-3 3-5 0,-1-1-1 15,-7 4 0-15,1 3 32 0,-4 0 0 0,3 3 0 0,-3 4 0 16,3 2 0-16,1 0 0 0,-8 7 0 0,8 0 0 15,3-1 0-15,0 4 0 0,3-3 0 16,4 0 0-16,-7-4 0 0,7 4 0 0,7-1 0 0,-7-2 0 16,11-4 0-16,-8 1 0 0,8-1 0 0,-1-2 0 15,4-1 0-15,1-3 0 0,6 3 0 0,-4-3 0 0,1-3 20 0,3 3 9 0,0-3 3 0,-3 0 0 32,0-3-52-32,-1 0-9 0,1 0-3 0,-4-3 0 15,0 3 12-15,-3 0 3 0,-1-4 0 0,-3 1 0 16,-3 3-178-16,-1-3-35 0</inkml:trace>
  <inkml:trace contextRef="#ctx0" brushRef="#br0" timeOffset="16976.48">5158 4308 1393 0,'0'0'28'0,"-4"3"9"16,-3 0-29-16,7-3-8 0,-3 0 0 0,3 0 0 0,0 0 65 0,0 0 12 0,0 0 3 0,0 0 0 16,0 0-46-16,0 0-9 0,0 0-1 0,0 0-1 31,0 0 41-31,0-3 8 0,0 3 1 0,0 0 1 0,-8-3 43 0,8 3 9 0,-7-3 2 0,4 3 0 16,3 0-52-16,-4-3-9 0,1 3-3 0,-4 0 0 15,7 3 30-15,-4-3 6 0,4 3 0 0,0-3 1 16,-7 3-48-16,7-3-9 0,0 0-3 0,0 6 0 0,0 4-20 0,7-1-4 0,-7 0-1 0,7 4 0 31,0-4 15-31,0 4 2 0,8-4 1 0,-5 4 0 16,1-4-34-16,3 4-11 0,3 2 0 0,5-2 0 15,-1 0 23-15,0-1 5 0,4 1 1 16,-1-1 0-16,8 1 31 0,-7-1 7 0,7 1 0 0,-1 3 1 0,-3 2-45 0,1 4-12 16,-1 3 0-16,0 4 0 0,-7-1 0 0,0 3 0 0,-3 1 0 15,0 2 0-15,-8-3 0 0,4-6 0 0,-10 4 0 0,3-4 0 31,-7-3 0-31,-7 0 0 0,3-4 0 0,-3 1 0 16,-3-6 0-16,-1-1 0 0,-6 1 0 0,2-7 0 16,-2-3 0-16,-4-3 0 0,3-3 0 15,-7-3 0-15,1-4 0 0,2-2 0 0,-2-4 0 0,3 1 0 0,3-4 28 0,0 3 3 16,1-3 1-16,-1-3 0 0,4 0-24 0,0 0-8 0,7 0 0 0,-4 1 0 0,4 2 0 0,4-3 0 31,-1 0 0-31,4-3 0 0,4-3 0 0,-4-1 0 16,10 1 0-16,-6 0 0 0,3 3 0 0,0 0 0 0,7 0 0 0,0 0 0 0,0 3 0 0,0 0 0 31,4 3 0-31,7 0 0 0,-11-3 0 0,7 6 0 16,-3-2 0-16,3 2 0 0,0 0 0 0,4 4 0 0,-4-1 0 0,0 4 0 15,-3-4 0-15,-1 4 0 0,1-1 0 16,-1 4 0-16,-6 3 0 0,-4 0 0 0,0 0 0 0,4 0 0 0,-1-1 0 16,-10-2 0-16,4 3 0 0,-4 0 0 15,0 3-26-15,0 0-5 0,0 0-1 0,0-3 0 16,0 0-76-16,0-4-16 15,-4 1-4-15,4 0-1331 0</inkml:trace>
  <inkml:trace contextRef="#ctx0" brushRef="#br0" timeOffset="18185.65">1164 5189 1994 0,'0'0'44'16,"-3"3"8"-16,-8-3 3 0,4 3 1 0,3-3-44 0,4 0-12 0,-3 0 0 0,3 0 0 15,0 0 96-15,0 0 18 0,0 0 3 0,0 0 1 16,0 0-43-16,-7 0-9 0,7 0-2 0,0 0 0 16,0 0-12-16,0 0-2 0,0 0-1 0,0 0 0 0,0 0 24 0,0 0 5 15,0 0 1-15,0 0 0 0,0 0-58 0,7 3-11 0,-4 0-2 0,8 1-8 32,-7 2 20-32,6-3-4 0,1 0 0 0,-1 3 0 0,4-2-6 0,8-1-2 0,-12 3 0 0,11-6 0 15,-3 3 4-15,0-3 0 16,-11 3 0-16,10-3 0 0,-3 3 4 0,-3-3 2 0,-7 3 0 15,6-3 0-15,-3 4-18 0,4 2 8 16,-8-3-8-16,-3 3 0 16,0 1 58-16,0-1 5 0,0 3 1 0,-10 1 0 0,6-4-64 0,-6 3 0 15,-1 1-12-15,0-4 2 0,-3 7 10 0,4-4 0 0,-4-3 10 0,-4 4-10 0,7-1 0 0,-3 0 8 32,4-2-8-32,-1 2 0 0,1-3 0 0,6 1 0 0,1-4 8 0,3-3-8 15,0 0 0-15,0 0 0 0,3 6 8 0,8-3-8 16,-1-3 0-16,1 0 0 0,3 0 0 0,0-3 0 15,4 0 0-15,-1 0 0 0,4 0 0 0,-6 0 0 0,6-1 0 0,0 1 0 16,0 0 0-16,-7 3 0 16,7 0 0-1,-7 3 0-15,8 4 0 0,-8-1 0 0,-4 3 0 0,1 4 0 0,-8-1 0 16,8 4 0-16,-11 0 0 0,4 2 0 0,-8-2 0 0,4 3 0 0,-4 0 0 0,-6 3 0 16,3 0 0-16,-4-4 0 15,-3 4 0-15,0-6 0 0,3 3 0 0,-3-3 0 16,-3-4 0-16,3 1 0 0,-1-1 0 15,-2-6 0-15,-1 1 28 0,8-4 2 0,-8 0 1 0,4-3 0 16,3 0-50-16,1-3-9 0,3 0-3 0,-4-4 0 0,11 1 21 16,-7 0 10-16,3 0-10 0,8-4 10 15,-4-2-124-15,7 2-20 0,4 1-3 0,-8-1-1284 16</inkml:trace>
  <inkml:trace contextRef="#ctx0" brushRef="#br0" timeOffset="18996.75">1849 5587 2885 0,'-11'3'82'0,"7"-3"18"0,-3 3-80 0,7-3-20 0,-3 0 0 0,3 0 0 16,0 0 68-16,0 0 11 0,0 0 1 0,0 0 1 0,0 0-49 0,0 0-9 0,0 0-3 0,0 0 0 31,0 0-48-31,0 0-11 0,10 0-1 0,-6 0-1 15,7 0-147 1,-1 0-30-16</inkml:trace>
  <inkml:trace contextRef="#ctx0" brushRef="#br0" timeOffset="19689.15">2720 5317 2188 0,'0'-9'97'0,"0"3"20"0,0-1-93 0,0 1-24 0,0 6 0 0,0 0 0 15,0 0 151-15,0 0 25 0,0 0 6 0,-7-3 1 16,7 3-75-16,-4 0-16 0,-6 0-2 0,3 3-1 0,3-3-33 0,-6 3-8 0,6 4 0 0,-3-4-1 16,3 6-13-16,-6-3-2 0,3 4-1 0,0 6 0 15,7-4-12-15,-7 4-3 0,3 3 0 0,4 3 0 16,0-1-16-16,0 5 8 0,4-1-8 0,3 3 0 16,0-3 19-16,0-3-3 0,3 0-1 0,1-3 0 15,3-4-30-15,-3 1-5 0,-1-3-2 0,8-7 0 31,0 0-16-31,-8-3-3 0,8-3-1 0,-1-3 0 0,-2-3 34 0,-1 0 8 0,3-7 0 0,-10-3 0 16,11 1-39-16,-7-4-5 0,3-3-2 0,-4 0 0 16,-6 0-52-16,6 3-10 0,1 0-3 0,0 4 0 15,-8-4-41-15,4 3-9 0,-3 1-2 0,3-1 0 16,0-3-71-16,0 3-14 0,-4-2-4 0</inkml:trace>
  <inkml:trace contextRef="#ctx0" brushRef="#br0" timeOffset="20464.84">3013 5107 1579 0,'-7'13'32'0,"3"-7"10"0,4 0-34 0,-7 7-8 0,4 0 0 0,-1-1 0 16,4 4 156-16,0-1 28 0,0 4 7 0,-7 0 1 0,7 3-52 0,7 0-9 0,-7 3-3 0,0-3 0 31,4 3-51-31,-4-3-10 0,3 0-3 0,4 0 0 16,-3 0 0-16,3 0 0 0,-7 0 0 0,10-3 0 0,-10-4-51 0,4 1-13 0,6-4 0 0,-10-2 0 31,4-1 54-31,3-2 8 0,-7-1 2 0,0-6 0 16,0 0-52-16,0 0-12 0,0 0 0 0,0 0 0 0,0 0 54 0,0 0 8 0,0 0 2 0,4-6 0 15,3-1-52-15,-7 1-12 0,3-7 0 0,4 4 0 16,-3-7 0-16,6 1 0 0,-6-1 0 0,3 0 0 16,3 1 0-16,-2-1 0 0,2-3 0 0,1 7 0 15,3-1 0-15,3 4 0 0,-6-1 0 0,0 1 0 16,3 6 0-16,0 0 0 0,-4 3 0 0,5 3 0 31,-8 3 0-31,3 7 0 0,-3-4 0 0,0 7 0 16,-3 6 0-16,3 0 0 0,-7 6 0 0,3-3 0 0,4 3 0 0,-7-3 0 0,0 3 0 0,0-3 0 15,0-3 0-15,0-3 0 0,0-6 0 0,0-1 0 16,4-2 21-16,-4-4 2 0,0-6 0 16,0 0 0-16,0 0-88 0,7-3-18 0,7-7-3 0,-10 1-1 15,6-4-33 1,1-2-6-16,3-4-2 0,4 0 0 15,-11 0 0-15,10 1 0 0,-6-4 0 0,6 3 0 0,-6 0 0 0,0 3 0 0,3 1 0 0,-4-1 0 16,-3 7 102-16,4-4 26 0,-11 7 0 0,4-4 0 16,-1 4 44-16,-3 6 17 0,0 0 3 0,0 0 1 15,0 0 51-15,0 0 9 0,0 0 3 0,0 0 0 0,-3 6-52 16,-1 4-9-16,-3-4-3 0,3 7 0 16,-3-4 0-16,4 7 0 0,3-1 0 0,-7 1 0 0,3 3 0 0,4 0 0 0,-3-1 0 0,3 4 0 15,0-6-51-15,0 3-13 16,3 0 0-16,1-4 0 0,3-2 54 0,-4-1 8 0,4-2 2 0,4-4 0 15,-7 0-52 1,6-2-12-16,1-4 0 0,-1 0 0 0,1-4 0 0,3 1 0 16,0-3 0-16,0-3 0 0,4-4 0 0,-8 0 0 0,5-2 0 0,-5 2 0 31,1-2 0-31,-8 2 0 0,8-3 0 0,-8 1 0 16,4-1 0-16,-7 3 0 0,4 1 0 0,-8-1 0 15,4 1 0-15,-7 2 0 0,0 1 0 0,-3 3 0 0,-1-1 0 0,1 4 0 0,-5 3 0 0,5 0 0 31,-1 3 0-31,-3 4 0 0,4-1 0 0,-8 3 0 16,7 1-48-16,4-1-13 0,-3 4-3 0,3-1 0 0,3-2-102 0,4 2-21 16,0-2-4-16,0-1-1 0,4-3-51 0,3-2-10 0,-4 2-3 0</inkml:trace>
  <inkml:trace contextRef="#ctx0" brushRef="#br0" timeOffset="20711.83">3732 5415 2067 0,'-3'6'87'0,"-1"6"-70"31,1-2 140-31,3 6 28 0,-7-1 6 0,3 4 1 16,4 3-103-16,-7 0-20 0,7 0-4 0,-3 3-1 0,3-3 0 0,0-3 0 0,0 3 0 0,0-4 0 15,0-2 0-15,0 0 0 0,0-4 0 0,10 10 0 16,-6-9-51 0,-4-7-13-16,7-3 0 0,-4 0 0 0,8-3 54 0,0 0 8 0,-1-3 2 0,-3 0 0 31,11-3-52-31,-8-4-12 0,1 1 0 0,3-3 0 15,-3-1-11-15,-1 0-5 0,1-2 0 0,-4-1-1 0,0 4 17 0,4-4 0 0,-11 3-8 0,3 1 8 32,-3 2 12-32,0 4 5 0,-3-3 2 0,3 2 0 15,-11 4-19-15,4-3-11 0,-4 0 2 0,4 3 0 0,-3 3 9 0,-8 0 12 0,4 0-2 0,-21 3-1 16,10 0-9-16,18-3 0 0,0 0 0 0,0 3 0 16,3 0-152-16,4-3-32 0,0 0-6 0,0 0-2 15,0 0-7-15,0 0-1 0,4 3-1 16</inkml:trace>
  <inkml:trace contextRef="#ctx0" brushRef="#br0" timeOffset="21287.59">4004 5364 2477 0,'0'0'52'0,"0"0"11"0,0 7-51 0,0-1-12 0,0 3 0 16,-3 1 0-16,-1-1 135 0,0 1 24 0,1 2 5 0,-4 1 0 0,3 2-60 0,-6-2-12 0,3 6-2 0,0-4-1 31,0 1-33-31,3 0-6 0,-7-1-2 0,4-2 0 0,0 0-8 15,7-4-1-15,-7 0-1 0,7-2 0 0,0-7-25 0,0 0-5 0,0 0 0 0,0 0-8 32,7-7 0-32,-3 1 0 0,6 0 0 0,1-7 0 15,0 4 0-15,-1-4 0 0,4 1 0 0,-3-1 0 16,0 4 0-16,3-1 0 0,0 1-10 0,-4 0 10 16,4 2 0-16,-3 4 0 0,0 3 0 0,-1 0 0 0,1 6 0 0,-8 1 0 0,4-1 0 0,-7 3 0 31,0 7 0-31,0 0 0 0,0 3 0 15,-7-1 0-15,4 1 0 0,3 0 0 0,-7 3 0 0,3-6 0 0,1-1 18 0,-1 1 11 0,1 0 3 0,3-4 0 16,-4-2-52-16,4-1-9 0,4-3-3 16,-4 1 0-16,0-7 32 0,0 0 0 0,7 0 0 0,7 0 0 31,-11 0 0-31,8-4 0 0,3-2 0 0,-3 0 0 16,3-3 0-16,3-1 0 0,-6-2 0 0,7-1 0 0,-1-3 20 0,-3-2 9 0,7-1 3 0,-6 3 0 31,-1-3-52-31,3 0-9 0,-6 4-3 0,-4-1 0 0,4 0 52 0,-4 4 9 0,-4 2 3 0,4 1 0 15,-7 3-24-15,0 6-8 0,0 0 0 0,0 0 0 16,-10 3 0-16,3 3 0 0,-4 4 0 0,4 2 0 16,-4 4-28-16,-6 3-3 0,3 3 0 0,-1 0 0 15,5-4 51-15,-4 1 9 0,3 0 3 0,4 0 0 16,0-4-52-16,4-2-9 0,3 0-3 0,0-4 0 16,7 0 32-16,3 1 0 0,-6-4 0 0,10 0 0 15,3 1 20-15,-2-4 9 0,6-3 3 0,0 0 0 16,4 0-32-16,-8-3 0 0,11-1 0 0,-10-2 0 15,3 3-22-15,0-3-7 0,1 3-2 0,-5-4 0 16,1 1 31-16,0 0 0 16,-1 0 0-16,-6 2 0 0,3-2-160 0,-4 0-25 0,1 0-6 0</inkml:trace>
  <inkml:trace contextRef="#ctx0" brushRef="#br0" timeOffset="22227.7">5457 5703 2376 0,'0'6'105'0,"4"1"22"0,0-4-102 15,-4-3-25-15,3 6 0 0,-3-6 0 0,4 6 117 0,-4-6 19 0,7 0 3 0,-7 0 1 16,0 0-61-16,7-3-12 0,0 0-3 0,-4-3 0 16,-3-4-9-16,7 4-3 0,-7-3 0 0,0-4 0 15,0 1-2-15,0-1-1 0,0 1 0 0,-7-4 0 32,4 0-12-32,3 1-2 0,-7-7-1 0,0 3 0 15,0 0-34-15,0-3 0 0,-1 0-10 0,1 0 10 0,-3 3 11 0,-1 0 9 0,4 1 3 0,-3 2 0 16,-1 3-23-16,0-2 0 0,1 5 0 0,6 1 0 31,-6 3 10-31,-1-1-2 0,1 4-8 0,6-3 12 16,-7 3-12-16,1 3 0 0,3 0 0 0,-7 0 0 0,3 0 0 0,4 3 0 0,-3 0 0 0,-1 3-10 15,0-2 10-15,1 2 0 0,-1 0 8 0,1 3-8 16,3 1 0-16,-4-1 0 0,0 4 0 0,1-1-12 0,-1 4 12 16,4 3 0-16,0 0 0 0,-3-1 0 15,-1 1 0-15,7 0 0 16,-3 3 0-16,0-3-8 0,4 3 8 0,-1-3 0 0,4-1-9 15,0 1 9-15,0-3 0 0,0 0 0 0,0-1-9 0,0-2 9 0,4-1 0 16,3-2 0-16,0 2 0 0,0-5 0 0,4-1-8 16,-1-3 8-16,1 0 0 0,3-3 0 0,0 0 0 0,0 0 0 0,4-3 0 15,-4-3 0-15,0-1-19 0,7-5 3 0,0 3 1 16,-3-7 0-16,3 3 31 0,0-6 5 0,0 1 2 16,4-4 0-1,0 0-37-15,-1 0-7 0,1 0-2 0,3-3 0 16,-3 0 23-16,-7 3 0 0,10-6 0 0,-10 6 0 0,-1 0 20 0,-3 3 9 0,0 0 2 0,4 3 0 15,-11 4-31-15,0-1 8 0,0 4-8 0,0-1 4 32,0 4-30-32,0 0-5 0,-3 0-1 0,-1 2 0 15,-3 4 51-15,7-3 9 0,-7 3 3 0,0 0 0 0,0 0-31 0,0 0 8 0,0 0-8 0,0 0 4 16,4-3-4-16,-4 3 0 0,0 0 0 16,0 0 0-16,0 0 0 0,0 0-15 15,0 0 5-15,0 0 1 0,0 0-90 0,0 0-17 0,0 0-4 0</inkml:trace>
  <inkml:trace contextRef="#ctx0" brushRef="#br0" timeOffset="28747.11">6766 4418 1337 0,'0'0'28'0,"7"-7"6"16,-7 1-34-16,4 3 0 0,-1-3 0 0,4-1 0 15,-7 1 96-15,4 0 12 0,0 0 2 0,-1-1 1 16,1 1 27-16,-4-3 6 0,3 2 0 0,1 1 1 16,-1 0-13-16,-3-1-4 0,7 4 0 0,-7-3 0 15,4 0-51-15,-4 0-10 0,0-4-3 0,0 1 0 16,-4 2 0-16,1 1 0 0,-4 3 0 0,3 0 0 16,-3 3 0-16,0 3 0 0,0 0 0 0,0 3 0 15,3 1 0-15,-10 2 0 0,4 4 0 0,-1-1 0 16,0 7-51-16,1 0-13 0,-1 3 0 0,1 3 0 0,-1 0 0 15,1 0 0-15,3 0 0 0,3 0 0 16,0 0 0 0,1 0 0-16,3 0 0 0,3 1 0 0,1-5 0 0,0-2 0 0,3 3 0 0,3-3 0 15,1-3 8-15,-1-4-8 0,4-2 0 0,8-4 0 0,-5 0 0 16,1-3 0-16,3 1 0 0,4-4 0 16,-4-4 0-16,4-2 0 15,3 0 0-15,-3 0 0 0,-1-4 0 0,1 1 0 0,-7-1 0 0,3 1 0 0,-4 0 0 16,-3-4 0-16,1-3 8 0,-1 1-8 15,-4-1 8-15,-3 0 0 0,0 1-8 0,0-4 12 16,-7 0-12-16,0 3 9 0,0-3-9 0,-3 1 8 16,-1 2 0-16,-3 0 0 0,0 1 0 0,0-1 0 15,-3 0-8-15,-1 1 0 0,0-1 0 0,-3 3 8 16,4 4-8-16,-1 0 0 0,1-1 0 0,-1 7 8 0,0-3-8 0,1 3 0 0,3-1 0 0,0 4 0 16,0 4-24-16,0-1-6 15,3 0-2-15,1 3 0 0,3 0-66 0,3 4-14 0,1-4-2 16,-1 0-1-16,4 1-77 0,0-4-16 0,0 0-4 0</inkml:trace>
  <inkml:trace contextRef="#ctx0" brushRef="#br0" timeOffset="29196.31">7433 4292 2059 0,'4'-9'91'0,"-1"2"19"16,1-2-88-16,-1 3-22 0,1-1 0 15,-1-2 0-15,1 3 83 0,-1 3 12 0,-3-4 2 0,0 7 1 0,0 0 26 16,0 0 4-16,0 0 2 0,0 0 0 16,0 0-20-16,-3 10-4 15,-4-4-1-15,0 7 0 0,0-4-41 0,0 4-9 0,-4-1-2 0,0 4 0 16,1-4-22-16,-1 1-5 0,1 3-1 0,-1-4 0 15,4-2-7-15,-4 2-2 0,1 1 0 0,3-1 0 16,0-2-7-16,0 2-1 0,0-3-8 0,0 7 12 0,3-3-12 0,0-1 0 16,1-2 0-16,3 2 0 0,0-2 0 0,0-1 0 15,0 0 0-15,3 1 0 0,1-1 0 0,-4-9 0 16,0 3 0-16,7 4 0 0,-3-1 0 0,-1 0 0 0,4 0 0 0,0-2 0 16,0-1 0-16,0 0 0 15,0 0 0-15,4-3 0 0,-4 0 0 16,7 0 0-16,-3 0 0 0,3 0 0 15,-4-3 0-15,5 3 0 0,-1 0 0 0,0 0 0 0,0 0 12 0,0 0-3 0,0-3-1 0,0 3 0 16,-3 0-8-16,3 3 0 0,-4-3 0 0,-2 0-11 16,2 3 11-16,-3-3 0 0,-3 0 0 0,-4 0 0 15,0 0-8-15,0 0 0 0,7 3 0 0,-7-3 0 16,0 0-80-16,0 0-15 0,0 0-3 0,0 0-1 16,0 0-93-16,0 0-20 0,0 0-3 0</inkml:trace>
  <inkml:trace contextRef="#ctx0" brushRef="#br0" timeOffset="29452">7433 4731 2933 0,'-21'13'61'0,"14"-7"14"15,3-3-60-15,-3 0-15 0,7-3 0 0,0 0 0 0,0 0 128 0,0 0 22 0,0 0 5 0,0 0 1 31,0 0-107-31,7 6-21 0,-3-2-4 0,6-4 0 16,1 3 1-16,-4-3 1 0,4 3 0 0,-1-3 0 16,1 0-3-16,-1 0-1 0,1 0 0 0,0 0 0 15,3 3-5-15,-4-3-1 0,1 0 0 0,-1 3 0 0,5-3-31 0,-5 0-6 0,1 0-2 0,-4-3 0 16,0 3 23-16,3-3 0 0,-3 0 0 0,4 0 0 16,-4-1-56-1,4 4-6-15,-1 0-2 0</inkml:trace>
  <inkml:trace contextRef="#ctx0" brushRef="#br0" timeOffset="31236.37">7807 4280 1896 0,'0'0'80'16,"0"0"-64"-16,0 0 74 0,0 0 15 15,0 0 3-15,0 0 1 16,0 0-37-16,0 0-7 0,0 6-1 0,0-6-1 16,4 6-50-16,-1 0-13 0,1 1 0 0,3-4 0 15,3 3 56-15,1 0 7 16,3 1 1-16,4 2 0 0,-4-3 0 0,0 4 0 0,0-1 0 0,4 4 0 0,-4-1 0 15,3 1 0-15,1 2 0 0,0 1 0 0,-1-3-52 0,4 5-12 0,-3-2 0 0,0-3 0 32,-4 5 54-32,3 4 8 0,-3 0 2 15,4 3 0-15,-4 1-52 0,-3-5-12 0,-1 1 0 16,5 7 0-16,-8-4 0 0,-4-3 0 0,-3 3 0 0,0-6 0 16,-3-4 17-16,-4 1 1 0,-4-4 0 0,0 1 0 0,1-4-10 15,-4-2-8-15,-4-1 9 0,4 0-9 0,-4-6 8 0,4 3-8 16,-3-6 0-16,2 0 0 0,-2 0 0 0,6-3 0 15,-3-1 0-15,3 1 0 0,1-6 0 0,3 2 0 16,-4-2 0-16,4 5 0 0,4 1-8 0,-1-3 8 0,4-4 0 0,0 1 0 16,0-1-8-16,4-3 8 15,-1 4 0-15,1-4 0 0,3 1 0 0,0-4 0 0,3-3 0 0,1 0 0 16,0-3 9-16,-1 0 3 0,4 0 0 0,0-1 0 0,4 1-4 0,-4 0 0 16,0 3 0-1,4-3 0-15,-4 6 2 0,0 1 0 0,0 2 0 0,0-3 0 16,0 7-10-16,-3-4 12 0,-4 3-12 0,4 4 12 15,-4 3-12-15,-4-1 0 0,4 1 9 0,-3 0-9 0,-1-4 0 16,1 1 8-16,-4 3-8 0,3 0 0 0,-3 2 0 16,4-2 0-16,-4 3-10 0,3-3 10 15,-3-1-103-15,4 1-13 0,0 0-4 0,3 3 0 16,0 0-120-16,0 0-24 16</inkml:trace>
  <inkml:trace contextRef="#ctx0" brushRef="#br0" timeOffset="31675.35">8721 4302 1911 0,'0'0'42'0,"0"0"9"0,0 0 1 0,0 0 2 0,0 0-43 0,0 0-11 0,0-7 0 0,0 7 0 0,-4-3 143 0,4 3 26 0,0-3 6 0,0 3 1 16,-3-3-57-16,3 3-11 0,-7-3-3 0,3 3 0 16,-3 0-25-16,3 3-6 0,-3 0-1 0,0 3 0 0,0 4-25 0,0-4-6 15,-3 6-1-15,3-2 0 0,-4 2-16 0,4 1-3 16,0 3-1-16,-4-4 0 0,4 7-5 0,-3-3-2 15,-1-1 0-15,1 1 0 16,2 0-2-16,-2-4 0 0,3 1 0 0,0 2 0 0,0-5-1 0,3 2-1 16,-3-2 0-16,4-1 0 0,3-2-10 0,-4-1 8 15,4-6-8 1,0 0 8-16,4 6-8 0,3-3 0 0,0 0 0 0,3-3-11 16,4 0 11-16,-3 0 0 15,3 0 0-15,0-3 0 0,0 0 0 0,4 0 0 0,3 3 0 16,0 0 0-16,-3-3 0 0,0 0 0 0,3 3 0 0,-4 0 8 15,1 0-8-15,-4 0 11 0,0 0-11 16,0 0 12-16,-3 3-12 0,0 0 0 0,-4 0 0 0,0 0 0 16,0-3 0-16,-7 0 0 0,3 6 0 0,-3-6 0 15,0 0-58-15,0 0-14 16,0 0-2-16,0 0-1 0,7 0-136 0,0 4-27 0,-7-4-6 0,0 0 0 0</inkml:trace>
  <inkml:trace contextRef="#ctx0" brushRef="#br0" timeOffset="32329.25">8576 4762 2091 0,'0'0'46'0,"0"0"10"0,0 0 1 0,0 0 2 0,0 0-47 0,0 0-12 15,4 7 0-15,-1-4 0 0,1 3 126 0,-1-3 23 16,4 0 5-16,0 1 1 0,4-1-73 0,-4 0-14 0,3 0-4 0,5-3 0 15,-1 3 0-15,0-3 0 0,3 0 0 0,1 0 0 0,0 0-39 0,-4-3-8 16,3 3-1-16,1-3-1 16,-4 0-15-16,4-4 0 0,-4 4 0 0,4-3 0 15,-4 3-68-15,3-3-6 0,-3-4-2 16,1 7 0-16,-1 0-144 16,-4 0-28-16,15-10-7 0,-4 1-1 0</inkml:trace>
  <inkml:trace contextRef="#ctx0" brushRef="#br0" timeOffset="32688.9">9289 4126 2581 0,'-4'3'114'0,"1"0"24"16,3-3-110-16,0 0-28 0,0 0 0 0,-4 3 0 16,4 4 72-16,0-1 10 0,0 3 2 0,4 1 0 31,-4 2-25-31,3 4-5 0,1 0-1 0,-1 6 0 0,4-1-2 0,-3 1-1 0,-4 0 0 0,7 3 0 15,-4 1-8-15,-3 2-2 0,4 0 0 0,3-3 0 16,-7 0 7-16,3-3 1 0,1 3 0 0,0-3 0 16,3 3-58-16,-4-3-11 0,1 0-3 0,-1 3 0 15,4-3 24-15,-7 0 0 0,4 0-9 0,3-3 9 16,-7-3-48-16,3-1-7 0,1-2-1 0,-4-4 0 16,3-3-94-16,-3-6-19 0,0 0-4 0</inkml:trace>
  <inkml:trace contextRef="#ctx0" brushRef="#br0" timeOffset="34006.62">6830 5380 2530 0,'0'0'112'0,"-4"-3"24"16,1 0-109-16,3 3-27 0,-7-3 0 0,3 0 0 0,1-1 80 0,-1 1 12 0,-3 0 1 0,7 3 1 31,-3-3-22-31,3 3-4 0,-4 0 0 0,-3-3-1 16,3 3-54-16,-3 0-13 0,0 3 0 0,4-3 0 15,-4 3 54-15,0 3 8 0,0 1 2 0,3-1 0 0,-10 3-52 0,7 1-12 0,-4 2 0 0,4 1 0 16,0 3 31-16,-3-1 3 0,3 4 1 0,0 3 0 16,-1-3-19-16,5 3-4 0,-8-3-1 0,8 3 0 15,3-4-11-15,-4 1 12 16,8 0-12-16,-4-3 12 0,3-1-12 15,1 1 0-15,3 0 0 0,0-4 0 0,4 1 0 0,-1-4 0 0,4-3 0 0,4 4 0 32,3-7 9-32,0-3 3 0,4 0 1 0,0 0 0 15,3-3-25-15,4 0-4 0,-4 0-2 0,4-1 0 0,-4-2 18 0,-4 0 0 0,1 3 0 0,-4-3 0 16,1-1-8-16,-5 4 8 0,-3-3 0 0,0 0 0 16,-3-4 0-16,0 1 0 0,-4-1 0 0,0 1 0 15,-4-4 0-15,1-2 0 0,-1 2 0 0,1-2 0 16,-4-1 0-16,-4 0 0 0,1-3 8 0,-1-3-8 15,-3 0 18-15,-3 0-2 0,2 1-1 0,-2-1 0 16,-1 0-15-16,1 3-10 0,3 0 2 0,-4 3 0 16,4 4 8-16,-4-1 8 0,4 4-8 15,0-1 11-15,0 4-11 0,4 0 0 0,-1 0-12 0,4 6 12 32,0 0-39-32,0 0 0 0,0 0 0 0,0 0 0 0,0 0-94 0,0 6-19 0,0 0-4 0</inkml:trace>
  <inkml:trace contextRef="#ctx0" brushRef="#br0" timeOffset="34355.26">7475 5264 2624 0,'-3'3'116'0,"-4"0"24"15,3 1-112 1,1-1-28-16,-1 3 0 0,1 0 0 0,-4 0 114 0,3 1 17 0,1 2 3 0,-4-3 1 16,3 4-80-16,-3 2-16 0,0-2-3 0,0-1-1 15,0 4-5-15,0-4-1 0,-4 1 0 0,1-1 0 16,2 4-9-16,-2-4-3 0,-1 3 0 0,4 1 0 16,-3-4-5-16,3 4-2 0,0-1 0 0,3 1 0 15,4-4-10-15,-3 1 0 0,3 2 0 0,3-2 8 16,1-1-8-16,3-3 0 0,0 4 0 0,0-7 8 15,3 3-8-15,1-3-11 0,3-3 3 0,0 4 0 16,0-4 8-16,0 0 0 0,0 0 0 16,4 0 0-16,-7 0-20 0,3 0-3 0,0 0 0 0,0 0 0 15,-3 0 37-15,-1 3 7 0,1 0 2 0,-1 0 0 16,-3 0-23-16,0 0 0 0,1 0 0 0,-5 1 0 16,-3-4-19-16,0 0-1 15,0 0-1-15,0 0 0 0,0 0-137 0,0 0-27 0,0 0-6 0</inkml:trace>
  <inkml:trace contextRef="#ctx0" brushRef="#br0" timeOffset="34695.17">7419 5716 2442 0,'-11'12'51'0,"8"-6"12"16,3 1-51-16,0-7-12 0,-4 6 0 0,1 0 0 31,3-6 128-31,0 7 24 0,0-1 4 0,0-6 0 0,0 6-81 0,3 0-17 0,-3-6-3 0,0 7-1 16,4-1 2-16,-1-3 1 0,4 3 0 0,0-3 0 16,-3 4-20-16,7-4-4 0,-4 0-1 0,3 0 0 31,-3-3-32-31,7 3-17 0,-3-3 1 0,0 3 1 15,-1-3 35-15,1 0 6 0,-1 0 2 0,4 0 0 0,-3 0-45 0,0 0-9 0,3 0-2 0,-4-3 0 16,4 3-80-16,-3-3-16 0,3 3-3 0</inkml:trace>
  <inkml:trace contextRef="#ctx0" brushRef="#br0" timeOffset="35870.49">8304 5665 1691 0,'0'0'71'15,"0"0"-57"1,0 0 61-16,0 0 12 0,0 0 2 0,0 0 1 16,0 0-25-16,0 0-5 15,0 0 0-15,0 0-1 0,-3-6 22 0,3 3 5 0,-4-6 1 0,1 2 0 0,-1-2 25 0,1 0 6 0,-1-1 1 0,1-2 0 32,-4-1-62-32,0 1-12 0,0-1-2 0,-1 0-1 15,-2-2 2-15,-1 2 1 0,1-2 0 0,-1-1 0 0,-3 3-3 0,3-2-1 0,-3 2 0 0,4 1 0 16,-4-1-33-16,3 4-8 0,-3-1 0 0,3 1 0 15,1 3 0 1,-1-4 0-16,1 4 0 0,3 0 0 0,-4 2 0 0,4 1 0 0,0 0 0 0,0 3 0 31,0 0 8-31,0 3-8 0,0-3 12 0,0 3-4 16,3 4-8-16,-3-4 0 0,0 3 0 0,0 0 0 0,0 1 0 0,0-1 0 0,0 0 0 16,0 1 0-1,0 2 0-15,-4 0 0 0,4 1 0 0,0-1 0 16,0 4 0-16,0-4 0 0,3 4 0 0,-3-1 0 0,4 1 0 0,-4 2 0 0,3-2 0 0,1 3 0 31,3-4-12-31,0 1 12 0,0-1-10 0,3 1 10 16,1-4-8-16,-4 1 8 0,7-1 0 0,-4-3-9 0,4 1 9 0,0-1-8 0,0-3 8 15,0 0-8 1,4 0 8-16,-4-3 0 0,4 0 0 0,-1 0-8 0,1-3 8 0,-1-3 0 0,1 0 0 0,0-4 0 16,-1 1 0-16,1-4 8 0,-1 1-8 0,1-4 8 15,0 0-8-15,-4 1 8 0,3-4-8 0,-3 3 8 16,4 0-8-16,-4 4 12 0,0-4-4 15,0 4 0-15,0-1-8 0,0 4-8 0,0-4 8 0,0 4-12 16,4-1 12-16,-4 1 0 0,0 0 0 0,3 2 8 16,-2-2-8-16,-1 3 0 15,0-4 0-15,3 4 0 0,-3 0 0 0,0-1 0 0,-3 1 0 0,3 0 0 0,-4 3 0 0,1-4 0 0,-1 4 0 0,-3 3-8 32,0 0 8-32,4-6 9 0,-4 6-1 0,0-3-8 15,0 3 8-15,0 0-8 0,0-3 0 0,0 3 0 0,0 0-24 0,-4-7-11 0,4 7-2 16,0 0-1-1,0-3-158-15,0 3-32 0,0 0-7 0</inkml:trace>
  <inkml:trace contextRef="#ctx0" brushRef="#br0" timeOffset="37023.12">8774 5286 1576 0,'0'0'32'0,"0"0"9"16,0 0-33-16,0 0-8 0,0 0 0 0,0 0 0 16,-4 6 143-16,1-3 26 0,-1 4 6 0,-3-1 1 15,3 3-25-15,1 1-5 16,-4 2-1-16,0 1 0 16,-4 3-81-16,1-4-17 0,-1 4-3 0,0 0-1 0,-3-4 11 0,0 7 2 0,0-3 1 0,0-1 0 15,0 1-8-15,3-4-1 0,-3 4-1 0,4-3 0 16,3-4-12-16,-4 0-3 0,4-2 0 0,0-1 0 15,3-3-15-15,4-3-3 0,0 0-1 0,0 0 0 16,0 0-13-16,0 0-12 0,0 0 3 0,7 6 0 16,4-2 9-16,0-4 0 0,-1 3-9 0,1 0 9 31,3 0 0-31,0-3 0 0,0 0 0 0,0 3 0 0,4-3 0 0,-4 0 0 0,4 0 0 0,-4 0 0 16,3 0 0-16,-3 0 8 0,-3 0-8 0,3 0 8 15,-3 0-8-15,3 0 0 0,-7 0 0 16,3 0 0-16,-2 0 0 0,2 0 0 15,-6 0 0-15,3 0-11 0,0 0-43 0,-7 0-9 0,3-3-1 0,-3 3-1 32,4 0-42-32,-4 0-8 0,0 0-1 0,0 0-1 0,0 0-99 0,0 0-19 0,0 0-4 0</inkml:trace>
  <inkml:trace contextRef="#ctx0" brushRef="#br0" timeOffset="37301.37">8608 5750 2362 0,'-4'6'67'0,"-3"1"15"15,7-7-66-15,0 0-16 0,0 0 0 0,0 0 0 0,0 0 86 0,0 0 14 0,0 0 2 0,7 3 1 32,0-3-31-32,4 0-7 0,-1-3-1 0,1 3 0 0,3 0 0 0,0-3 0 0,4 3 0 0,-4 0 0 15,4-4-51-15,-1 4-13 0,1 0 0 0,0 0 0 16,-4 0 0-16,3 0 0 0,-3 0 0 0,4 4 0 31,-4-1 31-31,4-3 3 0,-4 3 1 0,0 0 0 16,0 0-56-16,-3-3-11 0,-1 3-3 0,-3-3 0 0,4 0-23 0,0-3-5 0,-4 0-1 0,0 0 0 15,0 0-102-15,0-4-21 0,-4 4-4 0</inkml:trace>
  <inkml:trace contextRef="#ctx0" brushRef="#br0" timeOffset="37720.33">9306 5201 2176 0,'0'0'62'0,"0"0"13"16,0 0-60-16,0 0-15 0,0 0 0 0,0 0 0 0,0 0 74 0,0 0 12 0,0 0 2 0,0 0 1 31,0 0-20-31,0 0-4 0,0 0-1 0,0 0 0 16,0 0 4-16,0 0 0 0,0 0 0 0,4 7 0 0,-1-1-7 0,1 3-1 0,-1-2 0 0,1 2 0 15,-1 4-4-15,5-1 0 0,-5 4-1 0,1-1 0 16,-1 4-12-16,1 0-3 0,3 3 0 0,-4 0 0 16,1 3-5-16,-1 0-2 0,1 3 0 0,-4 4 0 0,3-7-33 0,4 3 0 15,-3 0 0-15,-1 1 0 16,4-8 0-16,-3 1 0 0,0 0 0 0,-1-3 0 16,1-3 0-16,-1 0 0 0,-3-1 0 0,4-2 0 15,-1-4 0-15,-3 1 0 0,4-7 0 0,-4-3 0 16,0 0-147-16,0 0-36 0,0 0-7 0</inkml:trace>
  <inkml:trace contextRef="#ctx0" brushRef="#br0" timeOffset="40837.87">1404 6797 2188 0,'0'0'97'0,"0"0"20"16,0 0-93-16,0 0-24 0,-7-6 0 0,3 3 0 15,4 3 107-15,0-6 17 0,0 6 3 0,0-3 1 16,0 3-52-16,0 0-9 0,-7-4-3 0,7 4 0 31,0 0 0-31,0 0 0 0,-3-3 0 0,3 3 0 0,0 0-10 0,-7-3-2 0,7 3-1 0,-4 0 0 16,1 3-19-16,3-3-3 0,-11 3-1 0,4 4 0 0,4-1 17 0,-4 3 3 0,3 4 1 0,-3-1 0 31,3 4-39-31,1 3-10 0,-4 0 0 0,3 3 0 16,4 3 0-16,-7 0 0 0,7 3 0 0,0-3 0 15,0 0 0-15,0 0 0 0,0-3 0 0,7 0 0 16,-3-3 0-16,3-3 0 0,-4-1 0 0,1 1 0 0,3-3 0 0,4-4 0 0,-8 0 0 0,4 1 0 15,4-4 0-15,-4 0 0 0,0 1 0 0,3-1 0 16,1 0 0-16,-4-3 0 0,4 4 0 16,-4-7 0-16,7 0 0 15,-4 0 0-15,1-3 0 0,0-1 0 16,-1-5 0-16,-6 0 0 0,6-1 0 0,1-6 0 0,3-2-13 16,-3-1-5-16,3 0-1 0,0-3 0 0,-4 0 31 0,8 0 5 0,-7 3 2 0,3 1 0 15,-4 2-19-15,-6 3 0 0,6 1 0 0,1 6 0 16,-7 2 0-16,3 4 0 0,3 4 0 0,-6 2 0 15,6 0 0-15,-10 7 0 0,11 2 0 0,-8 1 0 16,4 0-8-16,-3 2-6 0,7 1-1 0,-8 0 0 31,4-3 15-31,4-1 0 0,-8 1 12 0,8-3-12 0,-8-4 12 0,8 0-12 0,0 1 12 0,-1-4-12 16,1-3 9-16,-1 0-9 0,1-3 0 0,-1-3 9 16,5 0-9-16,-5-6 0 0,4-1 0 0,-3-2 0 15,-1-1 8-15,5 1-8 0,-5-7 12 0,-6 0-4 16,6 0 1-16,-3 0 0 0,-3-2 0 0,-1-1 0 15,4 0-20-15,-7-3-4 0,4 3-1 16,-4 0 0-16,0 0 16 0,-4 3 0 0,4 0 0 16,-7 0 0-16,4 0 0 0,-1 1 0 0,-3-4 0 0,4 3 0 0,-8 3 16 0,4 1 5 15,4 2 2-15,-1 7 0 16,-3-1-88-16,3 4-18 16,-3 0-3-16,4 6-1 0,3-3-186 0,0 7-38 0</inkml:trace>
  <inkml:trace contextRef="#ctx0" brushRef="#br0" timeOffset="41260.71">1958 6650 2282 0,'0'6'101'0,"0"4"21"0,7-1-98 0,-7 1-24 0,0 2 0 0,4 4 0 16,3-1 87-16,-4 1 12 0,4 6 2 0,-3 0 1 0,-4 0-30 0,3 3-7 0,4 3-1 0,-3 0 0 31,3-2 0-31,-7-4 0 0,3 3 0 0,4-3 0 16,-3-4 0-16,-4 1 0 0,0-3 0 0,3 0 0 0,5-4-29 0,-8-3-7 0,3 1 0 0,4-4-1 15,-7-3-18-15,4 4-9 0,-4-7 10 0,7 3-10 16,-7-3 8-16,7 0-8 0,0-3 0 0,-7-4 0 31,10 1 10-31,-10 0-10 0,4-1 10 0,3-2-10 16,-3 0 12-16,6-1-4 0,-6 1-8 0,3 3 12 0,-4-4 5 0,8 1 1 0,-1 2 0 0,-6-2 0 15,6 3-18-15,-2 0 0 0,2-1 0 0,4 1-9 16,-3 3 9-16,-8 0 0 0,8 0 8 0,0 3-8 16,-1 0 8-16,1 3-8 0,-1 0 10 0,-3 3-10 15,4 4 14-15,-4-4-3 0,4 6-1 0,-8 1 0 0,1-1-2 16,3 1 0-16,-4 0 0 0,4 2 0 16,-7-2-24-16,4-1-6 15,-4 1-1-15,0-1 0 0,0-2 44 0,0-4 9 0,0 3 2 0,0-2 0 16,0-7-32-16,0 0-8 0,0 0-1 0,0 0 0 15,0 0-55-15,0 0-12 0,0-7-1 0,0 1-1 16,0-3-47-16,0 2-10 0,0 1-1 0,7 0-1 16,-7 0-147-16,0 6-28 0</inkml:trace>
  <inkml:trace contextRef="#ctx0" brushRef="#br0" timeOffset="41447.01">2526 7152 2508 0,'0'0'105'15,"0"0"-84"-15,0 0 152 0,0 0 31 0,0 0 5 0,0 0 2 32,0 0-104-32,0 0-21 0,0 0-4 0,0 0-1 0,0-7-33 0,0 1-6 0,0 0-2 0,-4 0 0 15,4-4-32-15,0-2-8 0,-7-1 0 0,7 1 0 16,-3-4-82-16,-4 0-18 0,3 1-4 0</inkml:trace>
  <inkml:trace contextRef="#ctx0" brushRef="#br0" timeOffset="41633.03">2431 6785 2986 0,'-11'3'84'0,"0"3"20"0,8-3-84 31,-4 1-20-31,7-4 0 0,0 9 0 0,0-3 40 0,0 0 3 0,7 1 1 0,-4-1 0 16,8-3-84-16,-7 3-17 0,6 1-3 0,1-1-1 15,-1 0-110-15,1 1-21 0,3-4-5 0</inkml:trace>
  <inkml:trace contextRef="#ctx0" brushRef="#br0" timeOffset="42170.64">2723 7111 2649 0,'0'0'58'0,"0"6"12"0,0-6 2 0,0 0 4 16,0 0-61-16,0 0-15 0,0 0 0 0,0 0 0 0,0 0 105 0,0-6 19 0,0 0 3 0,-3-4 1 31,3-2-66-31,0-1-13 0,0 1-2 0,0-7-1 0,-7 0-22 0,3-3-5 0,4 0-1 0,-7-6 0 15,4 0 37-15,-8-1 7 0,4 1 2 0,0-3 0 16,0 6-52-16,3 3-12 0,-3 3 0 0,4 0 0 31,-4 7 0-31,7-1 0 0,-4 7 0 0,4 3 0 0,0 0-93 0,0 3-22 0,0 0-4 0,0 0-1 16,0 0-12 0,4 3-4-16,3 3 0 0,3 3 0 15,1 4-96-15,-7 3-19 0,6-1-4 0,1-2-1 0,-8 3 103 0,8 2 20 0,-4 4 4 0,0-3 1 16,4 3 51-16,-1-3 10 0,1 3 3 15,-1 3 0-15,1-3 75 0,3-3 15 0,-3-1 3 0,-1-2 1 16,1-3 96-16,3-4 19 0,-4 1 4 0,5-4 1 16,-5-3-7-16,4 0-2 0,4 0 0 0,-4-3 0 0,0-3-7 0,4 0-2 15,-4 0 0-15,-4-3 0 16,1-1-27-16,3 1-5 0,-3 0-2 0,-1-4 0 16,4 4-32-16,-3 0-6 0,0-4-2 0,-1 1 0 15,-6 0-22-15,6 2-5 0,-6-2-1 0,3-1 0 16,-4-2-16-16,4 3-3 0,-7-1-1 15,4 1 0-15,-4-1-10 0,0-2 10 0,0 2-10 0,0 4 10 16,-4 0-10-16,4 0 10 0,-7-1-10 0,4 4 10 16,-4 0-2-16,3 3 0 0,-6 0 0 0,-1 6 0 0,1 1 6 0,-1 5 1 0,-3 1 0 0,3 5 0 31,-3 1 5-31,4 3 2 0,6-3 0 0,-7 3 0 16,11-3-22-16,-7 0 9 0,7-1-9 0,0-2 0 15,7 0 23-15,-3-4-3 0,7-2 0 0,-1-1 0 0,1-3-20 0,-1-3 8 0,4 1-8 0,1-4 0 31,2 0 8-31,-3-7-8 0,7 1 10 0,-3 0-10 0,0-4 8 0,-1 1-8 16,5 0 0-16,-1-4 8 0,-11 4-8 0,4-1 0 0,1 4 0 0,-5 0 0 31,1-1-29-31,-1 4-6 0,-6 0-1 0,-4 3 0 16,0 0-121-16,0 0-25 0,0 0-5 0</inkml:trace>
  <inkml:trace contextRef="#ctx0" brushRef="#br0" timeOffset="42851.45">4142 6754 2068 0,'0'-7'59'0,"0"1"12"16,3 0-57-16,-3-4-14 0,0 4 0 0,0-3 0 0,4 2 81 0,-4-2 14 0,0 0 2 0,-4-1 1 16,4 1 28-16,0 2 6 0,-3-2 0 0,-4 3 1 15,3 3-43-15,-3-1-9 0,-4 1-1 0,4 3-1 16,-3 0 9-16,-1 3 3 0,-3 4 0 0,3-1 0 16,1 7-47-16,-4-1-10 0,3 4-2 0,-6 3 0 15,2 3-14-15,5 3-3 0,-1 3-1 0,4-6 0 16,0 3-14-16,4 3-12 0,-4 0 3 0,3 4 0 15,4-4 25-15,0 3 4 0,0-3 2 0,0 10 0 16,4 0-22-16,3-7 9 0,-4 0-9 0,4 4 0 16,0-10 8-16,4 0-8 0,3-3 0 15,4-3 0-15,-8-3-15 0,8-1-9 0,-1-5-3 0,5-4 0 16,2-3 43-16,5-3 9 0,2-3 2 0,-6-7 0 16,7 1-19-16,3-10-8 0,-7-3 8 0,0 0-8 15,1-3 0-15,-5 0 0 16,-2 3 0-16,-1-6 0 0,-7 3 0 0,7 0 0 0,-10-3 8 0,-1-1-5 0,4 4-3 15,-10-3 0-15,3 3 0 0,-7-3 0 16,0 3 0-16,0-3 0 0,-7-1 0 0,3 1 0 16,-6 0 0-16,-1 3 0 0,1 0 0 0,-1 3 0 0,-3 0 0 0,0 6 0 15,-4 0 0-15,4 4 0 16,0 2 0-16,-7 4 0 0,7 0 0 0,-8 3 0 16,8 3-12-16,-3 3-3 0,-1 0 0 0,0 3 0 15,4 4-73-15,4 2-14 0,-1 4-3 0,4-3-1 16,0-1-167-16,3 4-34 0</inkml:trace>
  <inkml:trace contextRef="#ctx0" brushRef="#br0" timeOffset="43130.04">4237 7161 2880 0,'0'0'64'0,"0"0"12"0,0 0 4 0,10 0 0 0,-6 0-64 0,7 0-16 0,-4 0 0 0,7 3 0 16,-4-3 99-16,4 3 17 0,1 1 3 0,2-1 1 16,-3 3-46-16,0 0-9 0,1 0-1 0,2 4-1 15,-3-1-43-15,4 4-9 0,-4-1-2 0,4 4 0 16,-1 0-9-16,-3-1 0 0,1 1 0 0,2-3 0 0,-6 2 0 0,3-2 0 0,-4-1 0 0,1-2 0 31,-4-4 0-31,0 0 0 0,4-3 0 0,-8-3 0 16,-3 0 9-16,7-3 0 0,-7 0 0 0,4-3 0 31,-4 0-117-31,0-1-23 0,0 1-5 0</inkml:trace>
  <inkml:trace contextRef="#ctx0" brushRef="#br0" timeOffset="44169.92">5405 7211 2795 0,'0'0'58'0,"0"0"14"0,0 0-57 16,0 0-15-16,-4-3 0 0,4-3 0 0,-3 0 105 0,-1-1 19 0,4 1 3 0,-4-3 1 15,4-4-43-15,0-3-8 0,0-2-1 0,-3 2-1 16,3-6-18-16,0 0-3 0,-7 0-1 0,3-3 0 16,-3 0-42-16,0-3-11 0,0-4 0 0,0 4 0 31,4-3 0-31,-8 3 0 0,4 2 0 0,-4 1 0 0,4 7 0 0,4 2-17 0,-4 3 4 0,3 7 1 15,4 0-2-15,-7 3 0 0,7 3 0 0,0 0 0 16,-3 6-95-16,3 3-19 0,3 7-4 0,-3 6-1 16,7 3-74-16,-7 0-14 0,4 7-3 0,3-1-1 15,0-3-39-15,0 0-8 0,0 1-2 0,0-1 0 16,0-3 131-16,-3 0 27 0,3-3 4 0,-4 0 2 16,4 0 190-16,-3-3 39 0,-1-1 7 0,4-2 2 0,-7-3 102 0,0-4 21 0,4-3 4 0,-4 1 1 15,0-7-85-15,0 0-17 0,0 0-3 0,7-4-1 16,-4-2-60-16,5-6-12 0,-5 2-2 0,8-2-1 15,-1-1-27-15,-3 1-6 0,4-1-1 16,-1 0 0 0,5 1-13-16,-5 3-2 0,8-4-1 0,-4 4 0 15,0 2-4-15,4-2-1 0,-4 3 0 0,0 3 0 0,0-1-3 0,0 1-1 0,0 3 0 0,-3 0 0 32,-1 3 4-32,4 1 0 0,-10 2 0 0,3 0 0 15,0 3 2-15,-3 1 1 0,-1 2 0 0,-3 1 0 0,4 3-7 0,-4-1-2 0,0 4 0 0,-4-3 0 16,4 3-14-16,-3-1 0 0,-1 1-12 0,1-3 12 15,3-4-48-15,-4 1-2 0,4-4-1 0,0-2 0 16,0-7-67-16,0 0-14 0,0 0-2 0,0 0-1 16,0-3-69-16,7-7-13 0,-3 1-3 0</inkml:trace>
  <inkml:trace contextRef="#ctx0" brushRef="#br0" timeOffset="44848.8">5856 6998 2880 0,'-10'13'128'0,"-1"-1"25"0,0 1-122 16,1 2-31-16,3 4 0 0,-4 0 0 0,1 0 57 0,6 0 6 0,-3-1 1 0,3 4 0 16,4-3-8-16,-7-3-2 0,7 0 0 15,0-1 0-15,0 1-30 0,0-7-5 0,7 4-2 0,-7-7 0 16,4 0-17-16,0-2 0 0,3-4 0 0,0-4 0 31,0-2 0-31,0 0 0 0,-4-7-13 0,8 1 5 16,-8-4 8-16,4 0 0 0,4-2 0 0,-11 2 0 15,7 0 0-15,-3-3 0 0,-1 4 0 0,1 2 8 0,-1 4-8 16,1-1 0-16,-4 1 0 0,0 3-8 0,3 3 8 0,-3 3 9 0,0 0-1 0,0 0-8 16,0 0 0-16,0 9 0 0,4 4-10 0,-4-1 10 31,3 7 22-31,1 0 12 0,3 3 2 0,-7 0 1 0,3 0-8 0,4 0-1 0,-3-1-1 0,3-5 0 16,0 0-27-16,0-1 0 0,0-2-9 0,0-4 9 15,4-2-13 1,-1-1 4-16,1-3 1 0,3 0 0 15,0-6-64-15,0-6-12 0,4-1-2 0,-4-2-1 0,4-4-41 0,-1-3-9 0,-3-3-2 0,4-3 0 32,-4 0-73-32,0 0-14 0,4 3-3 0,-7-3-1 15,-1 3 103-15,4 3 21 0,-3 0 4 0,-1 1 1 0,-3 2 101 0,1 7 31 0,-5-4 1 0,4 7 0 32,-7-1 144-32,0 7 28 0,0 0 7 0,0 0 1 0,0 0-29 15,0 7-6-15,-7 2-1 0,0 1 0 0,3-1-77 0,-3 4-16 0,4-1-3 0,-4 1-1 16,0 2-31-16,3 1-5 0,-6-4-2 0,-1 4 0 15,4 0-13-15,0 0-4 0,0-4 0 0,0 1 0 0,0-4-10 0,0 0-2 0,3 1-1 16,1-4 0 0,3-6-11-16,0 0 10 0,0 0-10 0,0 0 10 15,0 0-10-15,7-3 0 0,-4-6 0 0,4 2 0 0,4-5 0 0,0 2 0 16,-1-2 0-16,1 2 0 16,3 1 0-16,-4 0 0 0,4-1 0 0,-3 4 0 15,3 0 0-15,0 2 0 0,0 1 10 0,-3 0-10 16,0 3 0-16,3 3-14 0,-4-3 1 15,1 7 0-15,-4-4 36 0,0 6 7 0,0-3 2 0,-3 7 0 16,-1-4-24-16,-3 4-8 0,0 3 0 0,0-4 0 16,0 1 0-16,-3-1 0 0,-1 1 0 15,0-1 0-15,-3 1 0 0,0-1 0 0,-3-2 0 0,-1-1 0 16,1-3 0-16,-4 1 0 0,-1-4 0 0,1 0 0 16,0-3-52-16,0 0-11 0,0 0-1 0,3 0-1 15,1-3-139-15,-1 3-28 0,4-3-6 0</inkml:trace>
  <inkml:trace contextRef="#ctx0" brushRef="#br0" timeOffset="45325.02">6978 7302 2672 0,'-7'10'76'0,"-4"-1"16"15,4 0-73-15,4-2-19 0,-1-4 0 0,4-3 0 0,0 0 100 0,0 0 17 0,0 0 3 0,0 0 1 32,0-10-75-32,4 1-15 0,-1-4-3 0,4-2-1 15,4-1 21-15,-8 0 4 0,4-5 0 0,1 5 1 0,2-3-33 0,-3 0-8 0,4 4 0 0,-1-1-1 16,1-3 17-16,0 6 4 0,3-2 1 0,-4 2 0 16,4 4-21-16,0 3-12 0,1 2 12 0,-1 1-12 15,0 0 27-15,0 6-2 0,-4-3 0 0,1 7 0 31,-4-1-25-31,4 0 0 0,-4 7 0 0,0-1 0 0,-4 4 0 16,1 0 0-16,-1 2 0 0,1 7 0 16,-4 1 0-16,0-4 0 0,-4 3 0 0,1-3 0 0,3-4 0 0,-4 1 0 15,4-6 0-15,-3 2 0 0,3-5-15 0,-4-1-8 0,4-3-1 0,0-6-1 32,0 0-114-32,0 0-22 0,7-6-5 0,0-3-765 0,0-4-153 0</inkml:trace>
  <inkml:trace contextRef="#ctx0" brushRef="#br0" timeOffset="45653.96">7447 7070 2649 0,'0'0'58'0,"-3"6"12"0,-1 1 2 0,1 2 4 0,-1 7-61 0,1-1-15 16,-5 1 0-16,5 6 0 0,-1 0 103 0,1 0 17 0,-1 0 4 15,4 3 1 1,0 0-46-16,0-3-10 0,4 0-1 0,-1-3-1 0,1 0-31 0,3-7-5 16,0 1-2-16,0-1 0 0,4-5-9 0,-1-1-3 0,4-3 0 0,0-6 0 31,1 0 1-31,2 0 0 0,-3-7 0 0,4-2 0 0,-4-1-18 0,4-3 0 15,-4-2 0-15,0-1 0 0,-3 0 0 0,-1 6 0 0,-3-2 0 0,0 2 0 32,-3-6 0-32,-1 4 0 0,-3-1 0 0,0 0 0 0,-3 1 0 0,-4-4 0 15,-4-3 0-15,-3 6 0 0,0 1 16 0,0 2-1 0,0 0 0 0,0 4 0 16,-1 3-31-16,1 0-7 16,0 6-1-16,0 0 0 15,4 0-67-15,-1 3-13 0,4 3-4 0,3 0 0 0,1 0-76 0,3 1-15 0,3 2-3 0,1 1-610 31,3 2-121-31</inkml:trace>
  <inkml:trace contextRef="#ctx0" brushRef="#br0" timeOffset="45840.56">7846 7393 3024 0,'0'0'67'0,"0"0"13"0,0 0 4 0,0 0 0 0,-4-3-68 0,-3-3-16 0,4-1 0 0,-1-2 0 0,1-3 55 0,3-4 7 0,-4-3 2 0,1-3 0 15,-1 0-29-15,1-3-6 16,-1 0-1 0,0 0 0-16,1 0-11 0,-1 0-2 0,4 0-1 0,-3 0 0 0,-1 3-4 0,4 0-1 0,-3 0 0 15,-1 3 0-15,1 0-9 0,-1 3 0 0,1 4 0 0,-1-1 0 32,1 4-74-32,-1 0-14 0,-3 2-2 0,4 4-1 15,-5 0-179-15,5 3-36 16</inkml:trace>
  <inkml:trace contextRef="#ctx0" brushRef="#br0" timeOffset="46045.81">7627 7114 3110 0,'0'0'68'0,"0"0"15"0,0 0 2 0,0 0 3 0,4 6-71 0,3 1-17 0,0-4 0 0,3 0 0 0,4 0 55 0,4 0 7 16,0 0 2-16,3 0 0 15,4-3 0-15,-1 0 0 0,4 0 0 0,1-3 0 16,-5 3-52-16,1 0-12 0,0-3 0 0,-4 3 0 0,0-3 0 0,0 3 0 15,-3 0 0-15,0 0 0 16,-4 0 0-16,0 0 0 0,-4 0 0 0,1 0 0 16,0 3-100-16,-8-3-22 0,-3 0-5 0,0 0-1332 0</inkml:trace>
  <inkml:trace contextRef="#ctx0" brushRef="#br0" timeOffset="46775.39">8865 7020 2649 0,'0'0'58'0,"0"0"12"0,0 0 2 0,-3-3 4 0,3 3-61 0,0-6-15 0,0 6 0 0,0-4 0 16,0 4 97-16,-4-3 17 0,-3 3 3 0,0 0 1 16,0 3-30-16,0 1-7 0,-4 2-1 0,4 3 0 0,-7 4-36 0,4 3-8 15,-4 2-2-15,3 4 0 16,-3 0-13-16,0 3-2 0,3 4-1 0,1 5 0 0,-1-3-8 0,4 1-2 16,7-1 0-1,-4 0 0-15,8-5-8 0,0-5 0 0,3-2 0 0,0-3 0 16,3-7 0-16,-3 1 0 0,4-7 0 0,-1 0 0 15,5-3 0-15,-1-3-12 0,3-6 2 0,-3-4 1 0,8-6-4 16,2-6-1-16,1 0 0 0,-4-3 0 0,4-4-5 0,-4 1-1 16,0 3 0-16,-3 0 0 15,-1 3 4-15,-2 3 0 0,-5 3 0 0,-3 6 0 16,-3 4 16-16,-1 3 0 0,-3 6 0 0,0 0 0 16,0 0 11-16,0 0 5 0,-7 9 2 0,4 0 0 0,-4 7 17 15,0 3 3-15,-1 0 1 0,1 3 0 0,0 3-31 0,4 0-8 0,-4 0 0 0,3 0 0 31,4 0 0-31,0-3 12 0,0 0-4 0,0-3 0 0,4 0 0 0,3-4 0 16,0-2 0-16,0-4 0 0,4 4-8 0,-1-7 0 16,1-3 8-16,3-3-8 0,3 0-10 15,1-6-6-15,0 0-2 0,-1-7 0 0,1 1 29 0,0-1 5 0,-4-3 2 0,0-3 0 16,-4 1-18-16,1-1 8 16,-4 0-8-16,0 0 0 0,0 0 12 0,-7 4-12 0,4-4 12 0,-4 0-12 31,-4 3 11-31,-3-2-11 0,0-1 10 0,-3 3-2 15,-1 4-8-15,0-1 0 0,-6 4 0 0,3-1 0 0,-1 7 0 0,1 0-10 0,0 0 10 0,4 6-12 32,-1 3-60-32,1 0-13 0,-1 4-3 0,7-1 0 15,-3 7-91-15,7-3-18 0,0-1-4 0</inkml:trace>
  <inkml:trace contextRef="#ctx0" brushRef="#br0" timeOffset="47061.1">9253 7403 2986 0,'-3'6'84'0,"-1"0"20"0,4-6-84 16,0 0-20-16,0 0 0 0,0 0 0 16,-3-3 79-16,3-6 11 0,0-1 2 0,0-2 1 15,0-1-42-15,0-6-9 0,3 0-2 0,4-3 0 16,-3 1-19-16,3 2-4 0,0 0-1 0,0 0 0 16,4 3-8-16,-4-2-8 0,3 5 12 0,1-3-12 0,-1 7 10 0,1-4-10 0,0 4 8 0,-1 3-8 31,1 3 18-31,-1 3-2 15,1 0 0-15,-4 6 0 0,0 0 8 0,4 7 2 0,-4-1 0 0,0 4 0 0,0 0-2 0,-4 6-1 0,1 0 0 16,3 6 0-16,-7 0-17 0,3-3-6 16,-3 0 0-16,0-3 0 0,0 0 0 0,4-3 0 0,-4 0 0 0,0-1 0 31,0-5-44-31,4-4-9 0,-4 1-2 0,0-10 0 16,0 0-142-16,0 0-29 0,0 0-6 0</inkml:trace>
  <inkml:trace contextRef="#ctx0" brushRef="#br0" timeOffset="49276.65">9648 7070 2030 0,'0'0'57'0,"0"0"14"0,0 0-57 0,0 0-14 0,0 0 0 0,0 0 0 16,0 0 105-16,0 0 19 0,0 0 3 0,4 3 1 16,0 4 0-16,-1 5 0 0,1 1 0 0,-1 2 0 0,1 4-52 0,-1 6-9 0,4-3-3 0,-3 6 0 31,3 1 0-31,-4-1 0 0,4 3 0 0,0-3 0 16,1-2-51-16,-5-5-13 0,4 1 0 0,0-3 0 0,0-6 54 0,4-4 8 0,-4 4 2 0,3-10 0 15,1 0-52-15,3-3-12 0,-3-3 0 0,-1-3 0 16,1-4 0-16,-4-2 0 0,4-4 0 0,-1 0 0 15,-3-3 0-15,4-2 0 0,-4-1 0 16,3-7 0-16,-3 1 0 0,4 3 0 0,-4 0 0 0,0 6 0 16,-3 0 0-16,3 4 0 15,-7 2 0-15,3 4 0 16,1 2 0-16,-4 7 0 0,0 0 0 0,0 0 0 0,0 0 0 0,0 7 0 0,0 2 0 16,3 1 0-16,-3 2 0 0,4 1 0 0,3 2 0 0,-4 1 0 15,4 0 0-15,-3-1 0 16,3-2 0-16,4-4 0 0,-4 1 0 0,3-1 0 15,1-6 0-15,-1 3 0 16,1-6 0-16,0 4 0 0,-1-4 0 0,4-4 0 0,-3-2 0 0,3-3 0 0,-3-1 0 0,-1-2 0 16,1-4 0-16,-1 1 0 0,1 2 0 0,-4-3 0 31,0 1 0-31,-3-1 0 0,3 0 0 0,-4 4 0 0,-3-1 0 0,0 4 0 0,0-1 0 0,-3 4 0 16,-1 3 0-16,1 0 0 0,-1 3 0 0,-3 3 0 15,0 3 0-15,0 0 0 0,-4 4 0 0,4 2 0 16,0 4 0-16,0 0 0 15,0 6 0-15,0 0 0 0,3 0 0 0,1 0 0 0,3 0 0 0,0 3 0 0,3-7 0 0,1 4 0 0,0-6 0 0,3 3 0 16,0-3 0 0,3-4 0-16,-3-2 0 0,7-1 0 0,-3-3 0 15,3 0 0-15,0-2 0 0,0-4 0 0,0 0 0 0,1-4 0 0,-1-5 0 0,0 3 0 32,-4-7 0-32,1 1 0 0,-1-1 0 0,1 1 0 0,-7-4 0 15,3 3 0-15,-4 1 0 0,1-1 0 16,-4-2 0-16,3-1 0 0,-3-3 0 0,0 3 0 0,0 4 0 0,0-4 0 0,0 4 0 0,0-1 0 15,0 1 0-15,0 2 0 0,0 1 0 0,4-1 0 32,-4 1 0-32,3 3 0 0,-3-4 0 0,4 7 0 0,-4 3 0 15,3-3 0-15,4 0 0 0,-7 3 0 0,7 0 0 0,1 3 0 0,2 0 0 0,-3 0 0 16,0 4 0-16,4-1 0 0,-1 0 0 0,1 0 0 16,-4 1 0-16,4 2 0 0,-1 0 0 0,-3 1 0 15,4-4 0 1,-4 0 0-16,3 4 0 0,1-4 0 15,-4-3 0-15,0 0 0 0,0-3 0 0,4 0 0 0,-4 0 0 0,0-3 0 0,0 0 0 0,-4-3 0 32,5 0 0-32,-5-1 0 0,4-2 0 0,-3-1 0 0,-1 4 0 0,1-3 0 0,-1-1 0 0,1 1 0 15,-1 0 0-15,1-1 0 0,-4 4 0 0,3 0 0 16,-3-1 0-16,0 7 0 0,0 0 0 0,0 0 0 16,0 0 0-16,0 0 0 0,0 0 0 0,0 0 0 0,0 0 0 0,-3 0 0 0,3 0 0 0,-7 3 0 31,3-3 0-31,1 4 0 0,-4-1 0 0,3-3 0 15,1 3 0-15,-1 0 0 0,-3 0 0 0,3 0 0 0,1 4 0 0,3-7 0 16,-7 3 0-16,3 3 0 16,4 0 0-16,-3 1 0 0,-1-1 0 0,1 0 0 0,-1 3 0 0,1 1 0 0,-1-1 0 0,1 1 0 31,-1 2 0-31,-3 4 0 0,4 0 0 0,-1 2 0 16,1-2 0-16,-1 3 0 0,0-3 0 0,4 2 0 0,0-2 0 0,0-3 0 0,4-1 0 0,0-2 0 15,-1-1 0-15,4-3 0 0,0 1 0 16,4-4 0-1,-4-3 0-15,3-3 0 0,4-1 0 0,-3 1 0 0,0-6 0 0,-1-1 0 0,1-2 0 16,3-1 0-16,-3 1 0 0,-1-4 0 0,1 0 0 0,-1-6 0 31,1 4 0-31,-4-4 0 0,0 3 0 0,-4 0 0 0,1 3 0 0,0 4 0 0,-4-1 0 0,0 1 0 16,-4 2 0-16,4 4 0 0,-4 0 0 0,1 0 0 31,-1 2 0-31,4 4 0 0,-7 4 0 0,4-1 0 0,-1 3 0 0,1 3 0 0,-1 1 0 0,1 2 0 16,3 4 0-16,0 3 0 0,0 0 0 0,3 6 0 15,1-3 0-15,-1 3 0 0,1 0 0 0,-1 3 0 16,4 0 0-16,-3 1 0 0,-1-1 0 0,1 0 0 16,0 0 0-16,-4-3 0 0,3 3 0 0,-3-2 0 15,0-1 0-15,0 0 0 0,-3 0 0 0,-1-6 0 16,0 3 0-16,-3-7 0 0,0-2 0 0,0-1 0 0,0-2 0 0,-3-1 0 0,-1-3 0 16,1-2 0-16,-1-4 28 0,0 0 4 15,1-7 0-15,3 4 0 16,0 0-24-16,0 0-8 0,3 0 0 0,1-7 0 0,-1 1 0 0,4-4 0 0,4 4 0 0,-4 0 0 31,3-4 0-31,1 0 0 0,3-2 0 0,0-1 0 16,0 0 0-16,0 1-8 0,3-1 8 0,1 0 0 0,0-2 0 0,3 2 0 15,-4-6 0-15,4 3 0 16,0-6-29-16,4 3 1 16,-4-3 0-16,0 3 0 0,4 0 28 0,-4 0 0 0,-3 0 0 15,3 0 0-15,0 0 16 0,4 4 10 0,-4-1 2 16,0 0 0-16,0 0-28 0,0 3 0 0,0 1 0 0,-3 2 0 15,-4 4 0-15,3-1 8 0,-3 1-8 0,-3 3 0 0,3-4 0 16,-4 4 8-16,-3 3-8 0,0-3 7 0,4 2-7 0,-4 1 0 16,-4 3 0-16,1-3 0 0,-1 3 0 0,1 0 0 15,-8 0 0-15,4 6 0 0,-3 1 0 0,-1 2 0 0,1 4 0 0,-5 2 0 0,1 4 0 0,0 3 0 16,4 0 0-16,-1 3 0 16,0-3 0-16,4 0 0 0,4 0 0 0,-1-3 0 15,4 3 0-15,0-3 0 0,4-4 0 0,-1 1 0 16,8-3-26-16,0-1-5 15,3-3-1-15,3-2 0 0,1-7 52 0,3 0 9 0,-3 0 3 0,-1-3 0 16,1-7-32-16,0 4 0 0,-1-3 0 0,-3-4 0 0,1 4 0 0,-1-4 0 31,-4 0 0-31,1 1 0 0,-1 3-17 0,-3-7 3 0,0 3 1 0,1 1 0 16,-1-4-35-16,-4-3-6 0,4 0-2 0,-3 1 0 16,3-4-24-16,0 3-6 0,0-3-1 0,0 0 0 15,0-3-33-15,0 3-6 0,4 0-2 16,3 0 0-16,-4-3 52 0,4 3 9 0,-3-3 3 0,0 9 0 0,-4 4 38 0,0-1 8 15,3-2 2-15,-3-1 0 0,4 3 16 0,-4-2 0 16,0-1-8-16,4 0 8 0,-4-3 8 0,0 4 4 0,3 2 2 0,-3 4 0 16,0-1 25-16,-3 4 5 15,-4 3 0-15,0 3 1 0,0 0 18 0,3 16 3 0,-3-1 1 0,0 7 0 16,0 7 7-16,0-1 2 0,0 3 0 0,0 0 0 16,4-2 0-16,-4 2 0 0,4 0 0 0,-1 1 0 15,1-1-23-15,3-3-4 0,0 4-1 0,0-1 0 31,0-3-17-31,0-3-4 0,3 0-1 0,1 0 0 0,0-9-15 0,-1 0-3 16,1-4-8-16,-1-2 12 0,1-4-12 0,0-3 0 0,-4-6 0 0,3 0 0 31,-6-3 0-31,3-4 0 0,-4-2 0 0,1-4 0 0,-4 0 0 0,0-2 0 16,0 2 0-16,-4-3 0 0,1 0 0 0,-4 4 0 0,0-4 0 0,0 6 0 0,0 4 0 0,-4-1 0 31,0 1 0-31,1 6 0 0,-4 3 0 0,0 3 0 16,-1 3 0-16,-6 10 0 0,0 6 0 0,0-3 0 15,3 6 0-15,4 0 0 0,0-3 0 0,4 3 0 0,-1-3 0 0,4 3 0 16,3-6 0-16,1 3 9 0,3-3-9 0,0-1 8 0,7 1 0 0,0-6-8 16,4-1 12-16,3 1-4 15,3-4-5-15,1 1-3 0,0-4 0 0,3 0 0 16,0-6 0-16,0 0 0 0,0-3 0 0,0-3 0 0,1-1 0 0,2-2 0 0,-3-4 0 16,1-2 0-1,-1-1 0-15,-4-3 0 0,1 1 0 0,-4-1 0 16,0 0-26-16,-7 6-5 0,0 1-1 0,0-1 0 15,-3 1-179-15,-1 2-36 0,1-21-7 0,-4 18-2 0</inkml:trace>
  <inkml:trace contextRef="#ctx0" brushRef="#br0" timeOffset="97291.61">3443 8186 1759 0,'0'0'74'16,"0"0"-59"-1,0-3 93-15,0 3 18 0,0-6 4 0,0 6 1 16,0-6-17-16,0 6-3 0,0-7-1 0,0 7 0 31,0 0-30-31,0 0-7 0,0 0-1 0,0 0 0 0,0 0-9 0,0 0-3 0,0 0 0 0,4 7 0 16,3 2-13-16,-4 4-3 0,8-1-1 0,-11 7 0 0,10 0-15 0,-10 0-4 16,11 3 0-16,-11 0 0 15,4 0-8-15,-1-4-1 0,1-2-1 0,-1 3 0 16,-3 0-2-16,4-4-1 0,-4 1 0 0,7 0 0 15,-7-4-11-15,3 4 0 0,4-4-12 0,-7-2 12 0,0-1-15 16,0-9 5-16,0 0 1 0,0 0 0 0,0 0-83 0,0 0-17 16,0 0-3-16,0 0-1236 15</inkml:trace>
  <inkml:trace contextRef="#ctx0" brushRef="#br0" timeOffset="97472.57">3507 8023 2728 0,'-18'4'77'0,"11"-4"18"0,3 0-76 0,-6 0-19 0,-1-4 0 0,8 4 0 0,-8 0 83 0,11 0 13 16,0 0 2-16,0 0 1 0,0 0-42 0,0 0-8 15,0 0-1-15,0 0-1 0,0 0-32 0,0 0-7 16,0 0 0-16,0 0-8 0,4 4 0 0,3-1 0 16,-4 0-12-16,8 0 3 31,-8 3-108-31,8 0-22 0,-4-2-4 0,0 2-705 0,4 0-140 0</inkml:trace>
  <inkml:trace contextRef="#ctx0" brushRef="#br0" timeOffset="97862.09">3711 8497 2188 0,'0'6'48'0,"-7"4"11"0,7-4 1 0,0 0 1 0,0-6-49 0,0 0-12 0,0 0 0 0,0 0 0 16,0 0 105-16,0 0 19 0,0 0 3 0,7-3 1 15,-3-3-52-15,3-1-9 0,-4-2-3 0,1 0 0 32,3-4 0-32,-4-3 0 0,5 1 0 0,-5 2 0 0,4-3-45 0,-3 4-10 0,-1-1-1 0,4 1-8 31,4-1 16-31,-8 1-3 0,4 2-1 0,4 1 0 0,3 0 0 0,-3-1 0 16,-1 1 0-16,-3-1 0 0,11 4 2 0,-15 0 0 0,8-4 0 0,0 1 0 15,-1 6 2-15,1 0 0 16,-1 0 0-16,-6 6 0 0,6 0-16 0,1 3 8 0,0 4-8 0,-8 2 0 15,8 1 57-15,-8-1 6 0,4 4 1 0,-3-1 0 16,-4 1-53-16,7 3-11 0,-7-3 0 0,0-1 0 0,0 1 0 16,0-3 0-16,3-1 0 0,-3 1 0 0,0-1 0 15,0-2 0 1,0-1 0-16,0-3 0 16,0-6-66-16,0 0-17 0,0 0-3 0,0 0-1 0,0 0-65 0,4-6-14 0,0 0-2 15,-1-4-1-15,1-2-30 0,3-1-5 0,-7 1-2 0,0 2 0 16</inkml:trace>
  <inkml:trace contextRef="#ctx0" brushRef="#br0" timeOffset="101673">4166 8274 2169 0,'0'0'45'0,"0"0"11"0,0 0-45 0,0 0-11 0,0 0 0 0,0 0 0 31,4 7 134-31,3-1 25 0,-4-3 5 0,4 3 0 16,-3 0-73-16,0 1-15 0,3 2-4 0,3-3 0 16,-6 4-8-16,3-1-1 0,-4 1-1 0,4 2 0 15,-3 1-14-15,6 2-2 0,-10-2-1 0,4 3 0 0,3 2-18 0,-3-2-4 0,-4 3-1 0,3-7 0 32,1-2-22-32,-1 2 8 0,1-2-8 0,3 2 0 15,-7-5 0-15,3-4-16 0,-3-3 2 0,0 0 1 0,0-10-35 0,0-2-6 0,0-4-2 0,0-3 0 16,-3 0-68-16,3-2-15 15,-7-1-2-15,3 3-1 0,1-3-39 0,-4 0-8 0,3 0-2 16,-3 3-783-16</inkml:trace>
  <inkml:trace contextRef="#ctx0" brushRef="#br0" timeOffset="101755.89">4240 8070 2343 0,'0'0'52'16,"0"0"10"-16,-3-3 2 0,-4 0 2 0,3-3-53 0,1 3-13 0,-4-4 0 0,3 4 0 0,4 0 124 0,0 3 21 0,-7-3 5 0,7 3 1 31,0 0-72-31,0 0-15 0,0 0-2 0,0 0-1 15,0 0-44-15,-3 6-9 0,3 1-8 0,0-1 12 16,3 0-129-16,4 0-26 0,-3-2-5 0,3-1-1093 0</inkml:trace>
  <inkml:trace contextRef="#ctx0" brushRef="#br0" timeOffset="102059.99">4424 7936 2188 0,'0'0'48'0,"0"0"11"0,-4 6 1 0,4-6 1 0,0 0-49 0,0 6-12 0,0-6 0 0,4 6 0 16,-4 1 54-16,3-1 8 0,4 0 2 0,-3 4 0 15,3-4 0-15,4 0 0 0,-8 4 0 0,4-1 0 16,7 4 0-16,-10-1 0 0,6 4 0 0,-3-1 0 16,8 4 0-16,-12 3 0 0,8 3 0 15,-1 0 0-15,1 0-52 16,-1-3-12-16,1 3 0 0,0 1 0 0,3-4 54 0,-11-4 8 0,8 1 2 15,-4 0 0-15,0-3-52 0,4-4-12 16,-4 1 0-16,-4-4 0 0,4-3-48 16,-3 1-13-16,-4-1-3 0,3-3 0 0,-3-3 52 0,0 0 12 15,0 0 0-15,0 0 0 16,0 0-208-16,-3-6-38 0,-1 3-8 0,-3-4-2 16</inkml:trace>
  <inkml:trace contextRef="#ctx0" brushRef="#br0" timeOffset="102342.23">4473 8321 2508 0,'0'0'71'0,"-3"3"16"0,-4 1-70 0,0-1-17 0,7-3 0 0,0 0 0 0,0 0 106 0,0 0 18 0,0 0 3 0,0 0 1 16,7-7 0-16,0 4 0 0,3 0 0 0,1 0 0 16,3 0-103-16,0 0-25 0,4-4 0 0,-4 4 0 31,7 0 56-31,-7 0 7 0,7 0 1 0,-3 0 0 0,0 3-52 0,-1 0-12 15,4 0 0-15,-3 0 0 0,0 0 0 0,-4 3 0 0,3-3 0 0,-2 0 0 32,-5 3 0-32,1 0 0 0,-1-3 0 0,1 0 0 15,-4 0 0-15,0 0 0 0,4 0 0 0,-1 0 0 0,-6-3 0 0,3 0 0 0,-4 0 0 16,8 0 0-16,-1 0-151 0,-3-4-33 16,1 1-6-16,-5 3-2 15</inkml:trace>
  <inkml:trace contextRef="#ctx0" brushRef="#br0" timeOffset="106079.86">5842 8080 608 0,'0'0'25'16,"0"0"-25"-1,0 0 108-15,0-3 16 0,0 3 3 0,0 0 1 0,0 0 0 0,0 0 0 0,0 0 0 0,4-3 0 32,-4 3 0-32,0 0 0 0,7-4 0 0,-7 4 0 15,0 0-15-15,0 0-2 0,0 0-1 0,0 0 0 0,0 0-22 0,0 0-5 0,0 0-1 0,0 0 0 32,0 0-28-32,0 0-6 0,0 0 0 0,0 0-1 15,0 0 27-15,0 0 6 0,0 0 0 0,0 0 1 16,0 0-65-16,-7 4-16 0,3-1 0 0,-7 3 0 0,4 0 55 0,0 1 7 0,0 2 2 0,4 0 0 15,-8 1-52-15,1-1-12 0,3 1 0 0,-1 2 0 32,-2 1 0-32,-1-4 0 0,4 4 0 0,0-7 0 15,0 0 0-15,4 0 0 0,-4-2 0 0,3-1 0 0,4 3 0 0,-4-3 0 0,1 3 0 0,3-6 0 16,0 0 0-16,0 0 0 0,0 7 0 0,0-4 0 16,3 3 0-16,5-3 0 0,-1 0 0 0,0 0 0 15,0 1 0-15,3-4 0 0,1 3 0 0,3 0 0 16,-3-3 0-1,10 0 0-15,-7 0 0 0,7-3 0 0,-7 3 0 0,4 0 0 0,-1-3 0 0,5 3 0 16,-5 0 0 0,1 3 0-16,3 0 0 0,-3 0 0 0,-1 3 54 15,-6 7 8-15,3-4 2 0,-3 7 0 16,-1-4-52-16,-6 4-12 0,3-3 0 0,-7 2 0 0,0 1 13 0,-4 0 0 0,1-4 0 0,-4 4 0 16,0 0-13-16,-4-4-18 0,-3 1 4 0,3 2 1 15,-6-5 32 1,3 2 6-16,-1-2 2 0,-2-1 0 0,3-3-43 15,0-3-9-15,-4 1-2 0,4-1 0 0,0-3 27 0,0 0 0 0,3 0 0 0,0-3 0 16,1 3 0-16,3-4 0 0,3 1 0 0,1 0 0 16,3 3 0-16,-7-6 0 0,7 0 0 0,0 6 0 15,0-7-108-15,0 7-16 0,7-3-3 0</inkml:trace>
  <inkml:trace contextRef="#ctx0" brushRef="#br0" timeOffset="112291.45">3549 9237 2055 0,'0'0'87'15,"0"0"-70"1,0 0 91-16,0 0 19 0,0 0 3 0,0 0 1 15,0 0-7-15,0 0 0 0,0-3-1 16,0 3 0 0,0 0-43-16,0 0-9 0,0 0-2 0,0 0 0 0,0 0-23 0,0 0-5 0,0 0-1 0,-11-3 0 15,11 3-9-15,0 0-3 0,-3 3 0 0,3-3 0 32,0 0-7-32,-7 0-1 0,7 0-1 0,0 0 0 0,0 0-4 0,-4 3-1 0,4-3 0 0,0 3 0 15,-7 0 0-15,4 0 0 0,3 0 0 0,-7 4 0 16,3-4-2-16,1 3 0 0,-1-3 0 0,1 3 0 15,-1 1-12-15,4-1 0 0,-7 0 0 0,3 4 0 0,4-4 15 0,-7 3-3 0,7-2-1 0,-3-1 0 32,3 0-11-32,-7 4 0 0,7-4 0 0,-4 3 8 15,4-2-8-15,0-1 8 0,-3 0-8 0,3 0 8 16,0 4-8-16,0-4 0 0,0 3 0 0,0 1 0 0,-7-1 0 0,7 4 8 0,0-4-8 0,0 4 0 16,0 2-11-16,0-2-7 0,7 6-2 0,-7-4 0 31,0 1 32-31,3 0 7 0,-3-4 1 15,4 4 0-15,3 0-20 0,-4-4 0 0,4-2 0 0,-3 2 0 0,3-6 0 0,-3 4 0 0,3-7 0 0,0 0 0 16,0 0 0-16,3-3 0 0,-3 0 0 0,4 0 0 16,-1-3 0-16,1 0 0 15,3 0 0-15,4-7 0 0,-8 4 8 0,8-3-8 0,0-1 0 0,-4 1 0 16,7-4-12-16,-10 1-8 0,3-1-3 0,0 1 0 0,3-4 23 0,-2 4 0 31,-5-1 0-31,1 0 0 0,3 1 0 0,-4-1 0 0,-6 4 0 0,6 0 0 16,-6-4 0-16,3 4 0 0,-3-4 0 0,3 4 0 0,-7 2 0 15,0-2 0 1,0 6 0-16,0 0 0 0,0 0 0 0,0 3 0 0,0 0 0 0,0 0 0 16,0 6 0-16,0 3 0 0,0 1 0 0,0 2 0 0,0 1 0 0,3 2 0 0,-3-2 0 0,0 0 0 31,7-1 12-31,-7 1 8 0,4-1 0 0,-4 1 1 16,7-4-21-16,-4 1 0 0,1-1 0 0,3 3 0 15,4-2-15-15,-4-1-4 0,0 4-1 0,3-4 0 0,1 1 34 0,3-1 6 16,0 0 2-16,-3-2 0 0,6-4-10 0,-3 0-3 0,0-3 0 0,8-3 0 15,-12-3-9-15,8 2 0 16,-1-2 0-16,-6 0 7 0,3-3-7 0,-3-1 0 0,-1 1 0 0,1-7 0 16,-4-3 0-16,0 0 0 0,-3 1 0 0,3 2 0 15,-4-6 0-15,-3 3 0 0,0 0 0 0,-3 1 0 16,3-1 0-16,-7 3 0 16,3 0 0-16,-3 1 0 15,3-1-26 1,-6 0-5-16,6 4-1 0,-6-1 0 0,3 1 52 0,0 2 9 0,0 1 3 0,3 3 0 0,-7 2-32 0,11 1 0 15,-10 0 0-15,10 3 0 0,-7 0 0 0,3 3-10 16,1 0 2-16,3 4 0 0,0-1-85 0,0 0-17 0,0 4-3 16,0-1-1-1,3 0-143-15,1 1-29 0,6 15-6 0,-10-25 0 0</inkml:trace>
  <inkml:trace contextRef="#ctx0" brushRef="#br0" timeOffset="112860.39">4198 9140 2188 0,'0'0'48'0,"0"0"11"0,0 0 1 0,0 0 1 0,0 0-49 0,4 6-12 31,-1 0 0-31,4 0 0 0,-3 1 80 0,3 2 12 0,-7-3 4 0,7 1 0 16,0 2 0-16,-4 0 0 0,4 1 0 0,4 2 0 0,-7 1-6 0,3 3-1 0,0 2 0 0,0 1 0 31,-4 3-21-31,4 0-5 0,-7 3-1 0,4 0 0 16,3 0-24-16,-7 1-5 0,0-1-1 0,3 0 0 0,4-3-16 0,-3-4-3 31,0-2-1-31,3 0 0 0,-7-4-12 0,3-2 0 0,4-1 0 0,-7-6 0 0,0-3 0 0,0 0 0 16,0 0 0-16,0 0 0 0,0 0 0 0,0 0 0 15,0 0 0-15,0 0 0 0,0 0 0 0,4-3 8 16,-1-6-8-16,1-1 0 0,-1 1 8 16,-3 0-8-16,4-4 0 0,3 0 9 0,-7 1-9 0,3-4 0 15,4 4 0-15,-3 2 8 0,0 1-8 16,3-1 0-16,-4-2 0 0,8 3 0 0,-4-1 0 0,3 4 0 0,-6 0 0 0,3-1 0 16,0 1 0-16,4 3 8 15,-1 0-8-15,-3 0 0 0,7-1 0 0,-10 4-17 16,6-3 2-16,1 3 1 0,0 0 30 0,-1 0 5 0,1 3 2 0,-8 1 0 15,8 2-11-15,-1 3-3 0,-6 1 0 0,3-1 0 16,0 4-6-16,0-1-3 0,-3 1 0 16,3-1 0-16,-7 4 0 0,3 3 0 0,-3-4 0 0,7-2 0 15,-7 3-26-15,0-4-5 0,0-2-1 0,0-1 0 16,-7 0 52-16,7-9 9 16,0 0 3-16,0 0 0 0,0 0-49 0,0 0-10 0,0 0-1 0,0 0-1 31,0 0-53-31,0 0-10 0,7-6-3 0,-7 3 0 0,4-3-55 0,3 3-11 15,-4-4-3-15,4 4-697 0,-3-3-140 0</inkml:trace>
  <inkml:trace contextRef="#ctx0" brushRef="#br0" timeOffset="113048.08">4833 9610 3121 0,'0'0'68'0,"0"0"15"0,0 0 2 0,0 0 3 0,0 0-70 0,0 0-18 0,0 0 0 0,0 0 0 0,0 0 74 0,0 0 11 0,0 0 3 0,0 0 0 31,-3-3-41-31,3 0-8 0,-11-4-2 0,7 1 0 0,1-3-47 0,-1 2-10 0,1-5-1 0,-4-1-1 16,3 1-70-16,4-1-15 0,-7-2-2 0,0-1-1 15,0 0-123-15,4 4-25 0,3-4-5 0</inkml:trace>
  <inkml:trace contextRef="#ctx0" brushRef="#br0" timeOffset="113196.48">4734 9281 2556 0,'-7'-3'56'0,"4"-1"12"0,-4 4 3 0,3-3 0 0,-6 3-57 0,6 0-14 0,-3 0 0 0,3 0 0 0,4 0 113 0,0 0 20 16,0 0 4-16,0 0 1 0,0 0-89 0,0 0-17 0,0 0-4 0,0 0-1 16,4 3-63-16,-1 4-12 0,5-1-2 0,2-3-1 31,1 3-123-31,-4-2-25 0,3-1-5 0</inkml:trace>
  <inkml:trace contextRef="#ctx0" brushRef="#br0" timeOffset="113458.46">4999 9607 2876 0,'0'0'64'0,"0"0"12"0,0 0 4 0,0 0 0 0,0 0-64 0,0 0-16 0,0 0 0 0,0 0 0 16,0 0 105-16,0 0 19 16,0 0 3-16,3-3 1 0,1-4-51 0,-4-2-9 15,3-4-3-15,-3 1 0 16,0-4-52-16,0-3-13 0,0 1 0 0,-3-4 0 15,-1 0 28-15,-3 0 4 0,4 0 0 0,-4-3 0 16,0 3-52-16,0 0-9 0,0 0-3 0,0 3 0 0,-1 3 52 0,5 1 9 0,-8 5 3 0,11 4 0 16,-7-3-24-1,4 6-8-15,3-1 0 0,0 4 0 0,-4 4-25 16,4-1-5-16,4 0-1 0,-4 3 0 0,3 0-77 0,4 1-15 0,-3 2-3 0,3-3-1 16,-4 4-156-1,8 2-31-15</inkml:trace>
  <inkml:trace contextRef="#ctx0" brushRef="#br0" timeOffset="113822.1">5136 9472 2723 0,'8'16'56'0,"-8"-7"15"0,0-3-57 0,3 1-14 15,4 2 0-15,-3-3 0 0,-1-3 125 0,4 4 23 0,4-4 4 0,-1 0 0 16,-6-3-76-16,6 0-15 0,1 0-3 0,0-3-1 16,-4-3-17-16,0 2-3 0,3-2-1 0,1-3 0 31,-8 2-9-31,5-5-3 0,-5 3 0 0,4-4 0 0,-3 4-15 0,-4-4-9 0,3 1 10 0,-3 2-10 15,0 1 16-15,-3-1-2 0,3 1-1 0,-4 3 0 16,-3-1-13-16,4 4 8 0,-5 0-8 0,5 3 0 16,-8 0 0-16,4 6-20 0,0 1 4 0,-3-1 0 15,3 6 16-15,-4 1 0 0,4 0 0 0,0 2 0 16,3 4 0-16,-6-3 0 0,10 2 0 0,-7-5 0 0,3 0 0 16,4-1 0-16,0-2 0 0,0 2 0 0,0 1 12 0,4-4 7 15,3 4 1-15,-4 2 0 0,4-5-32 0,4-1-7 16,0-3-1-16,-4-3 0 0,7 1 20 0,0 2 0 0,0-6 0 0,0 3 0 31,7-3 22-31,-7 0 8 0,4 0 2 0,7-3 0 16,-1-3-24-16,-10 2-8 0,8-2 0 0,-8-3 0 15,3 3 0-15,-3-4 0 0,-3 1 0 0,0-1 0 16,-4 1-64-16,0-1-12 0,3 4-2 0</inkml:trace>
  <inkml:trace contextRef="#ctx0" brushRef="#br0" timeOffset="114530.91">6442 9240 2206 0,'0'0'63'0,"0"0"13"0,0 0-61 0,0 0-15 0,0 0 0 0,3-6 0 15,-3 6 119-15,4-3 21 0,-4 3 4 0,0 0 0 16,0-7-12-16,0 7-4 0,0 0 0 0,0 0 0 0,0 0-45 0,0 0-10 0,-4 3-1 0,-3 1-1 31,0-1-35-31,0 3-6 0,-7 0-2 0,3 4 0 16,1 2-15-16,-1 1-3 0,1-1-1 0,-4 1 0 15,3 2-9-15,-3-2 0 0,0 0 9 0,7 2-9 0,-7-5 0 0,7-1 8 0,-4 0-8 0,7-2 0 16,-3-4 16-16,7-3 0 0,0 0-1 0,0 0 0 16,0 0-23-16,0 0-5 0,0 0-1 15,11 0 0-15,0 0 14 16,-1-3 0-16,4 3 0 0,0-3 0 0,0-1 8 0,4-2 5 0,3 3 1 0,0-3 0 31,4 0-6-31,-7 2 0 0,6 1-8 0,-2 0 12 0,-1 3 4 0,0 3 0 0,-3 0 0 0,-4 1 0 16,0 2-8-16,-4 3 0 0,1 1-8 0,-4-1 12 15,0 7-12-15,-3-1 0 0,-4 1 0 0,0 3 0 16,-4 0 0-16,1-1 8 0,-5-2-8 0,1 3 4 16,-3-3-4-16,-1-1 0 0,-3-2 0 0,0-4 0 15,-4 4 0-15,1-7 0 0,-1 0 0 0,0 1 0 16,1-4 0-16,-1 0 0 0,4 0 0 0,0-3 0 15,3-3 0-15,1 0-12 16,-1-3 12-16,8-1-13 0,-1 1-112 0,4-3-23 0,0-1-4 0</inkml:trace>
  <inkml:trace contextRef="#ctx0" brushRef="#br0" timeOffset="115503.96">7444 9516 2120 0,'-4'3'60'0,"1"0"13"15,3-3-58 1,-4 6-15-16,4 1 0 0,-3-4 0 0,3-3 120 0,0 6 20 0,3 0 5 0,-3-6 1 15,0 7-10-15,0-7-1 0,0 0-1 0,0 0 0 16,0 0-33-16,0 0-6 0,0 0-2 0,0 0 0 16,0 0-39-16,0 0-8 0,0 0-2 0,0 0 0 31,0 0-21-31,0 0-5 0,0 0-1 0,0 0 0 16,0 0-17-16,0 0 8 0,0 0-8 0,0 0 0 0,0 0 0 0,0 0 0 0,0 0 0 0,0 0 0 15,0 0-15-15,0 0 0 0,0 0 0 0,0 0 0 16,0 0-13-16,0 0-4 0,0 0 0 0,0 0 0 31,0 0-94-31,0 0-19 0,0 0-4 0</inkml:trace>
  <inkml:trace contextRef="#ctx0" brushRef="#br0" timeOffset="115829.5">7359 8995 2078 0,'3'-6'88'16,"1"0"-71"-16,-4 3 138 0,4-4 27 15,-4 1 6-15,3 3 0 0,-3 3-49 0,0 0-11 0,4-3-1 0,-4 3-1 32,0 0-43-32,3 0-9 0,-3 0-2 0,7 3 0 15,0 0-11-15,-3 3-2 0,3 4-1 0,-4-1 0 0,4 4-46 0,-3 2-12 0,-1 4 0 0,1 3 0 31,3 0 0-31,-3 0 0 0,-1 0 0 0,-3 0 0 16,4 0 14-16,-1-3 1 0,-3-4 0 0,4 1 0 0,-1-6-24 0,-3-1-5 0,0 0-1 0,4-2 0 31,-4-7 24-31,0 0 5 0,0 0 1 0,0 0 0 0,0 0-25 0,0 0-5 0,0 0-1 0,0-7 0 16,0 7-37-16,0-6-8 0,0 6-2 0,0 0 0 31,0 0-103-31,0 0-21 0,0 0-4 0</inkml:trace>
  <inkml:trace contextRef="#ctx0" brushRef="#br0" timeOffset="116205.26">7691 9237 2750 0,'0'0'57'0,"0"0"14"15,0 0-57-15,0 0-14 0,0 0 0 0,3 3 0 0,-3-3 115 0,7 3 20 0,0-3 4 0,-3 3 1 32,3-3-61-32,0-3-12 0,0 3-3 0,3-3 0 0,-2 3-13 0,2-3-3 0,1 0-1 0,-1 3 0 15,-3-3-25-15,4 3-5 0,0-4-1 0,-4 4 0 31,0 0-16-31,3 0 0 0,-3 0 0 0,4 0 0 16,-8 0 0-16,4 0 0 0,-3 0 0 0,3 0 0 0,-7 0 0 0,0 0 0 0,0 0 0 0,0 0 0 16,4-3-39-16,-4 3-14 0,0 0-3 0,0 0-1 15,0 0-40 1,0 0-8-16,0-3-2 0,-4 0 0 16,0 0-61-16,1 0-12 0,-4 0-2 0</inkml:trace>
  <inkml:trace contextRef="#ctx0" brushRef="#br0" timeOffset="116422.4">7733 9309 2926 0,'0'0'130'15,"0"0"26"-15,0 0-124 0,0 0-32 0,0 0 0 0,3 6 0 0,1-3 98 0,3 0 14 0,0 4 2 0,0-4 1 16,0 3-47-16,0-3-10 0,0 0-2 0,0 1 0 16,4-1-38-16,-4 0-8 0,4-3-2 0,-4 3 0 0,3 0-8 0,-3-3 0 0,4 0 0 15,-4 0 0-15,3 0 0 16,-2-3 0-16,-1 3 0 0,0 0 0 15,0-3 0 1,0 3 0-16,-4 0 0 0,4-3 0 0,-3 3 0 0,-1 0 0 0,4 0 0 0,-3-3 0 16,3 3-100-16,-3 0-23 0,3-4-4 0</inkml:trace>
  <inkml:trace contextRef="#ctx0" brushRef="#br0" timeOffset="117285.83">8629 9281 1941 0,'7'-10'40'0,"-7"10"10"15,4-3-40 1,-4-3-10-16,0 3 0 0,3-3 0 0,-3 2 169 0,-3-2 32 0,3 3 7 0,-4-3 0 15,0 3-52-15,-3-1-10 0,4-2-2 0,-4 3-1 0,0 3-54 0,0 0-10 16,-4 0-3-16,4 3 0 0,0 3-31 0,-4 1-6 0,1 2-2 16,-1 4 0-1,4-1-17-15,-3 4-3 0,3 3-1 0,0 3 0 16,-1-4-16-16,5 4 0 0,-1-3 0 0,1 3 0 16,-1 0 0-16,4-3 0 0,0 0 0 0,0-4 0 0,4-2 0 0,-1-1 0 0,1-2 0 0,-1-4 0 31,1 0 0-31,3 1 0 0,0-4 0 0,4 0 0 15,-1-6 0-15,4 0 0 0,-3-4 0 0,3-2 0 0,0-4 0 0,-3-2 0 0,-1 2 0 0,4-2 0 16,-3-1 0-16,-4 0 0 16,4 1-8-16,-1 2 8 0,-3 0-8 0,-3 1 8 15,-1-1 0-15,-3 4-9 0,4 0 9 0,-8 2-8 0,4 7 8 0,0 0-8 32,0 0 8-32,-3 0 0 0,-4 0 0 0,7 0 0 15,-4 7 0-15,1-1 0 0,-1 6 0 0,4 1 0 0,0 3 0 0,0 2 0 0,4 1 0 0,-1 3 8 16,4 3 0-16,0-3 1 0,0 3 0 0,4 0 0 15,0 0-1-15,-1 1-8 0,1-1 12 16,-1 3-4-16,1-3 6 16,0 3 1-16,-1-3 0 0,-3 7 0 0,0-4-30 0,0 0-5 0,-3 3-2 0,3 1 0 15,-7-4 43-15,3 0 9 0,-3 0 2 16,-3-3 0-16,-1 1-52 0,1-8-9 16,-4-2-3-16,0 0 0 0,-4-7 51 0,1 1 9 0,-5-1 3 0,-2-6 0 15,3-3-50-15,-4-3-9 16,0-6-3-16,-3-1 0 0,4-2 31 0,-1-4 0 0,4-3 0 15,0 0 0-15,0-3 0 0,7 4 0 0,-4-4 0 0,7 0 0 16,1 3 0-16,3-3 0 0,0 3 0 0,0-3 0 16,7 6 0-16,-3-2 0 0,3 2 0 0,0 0 0 0,3 4 18 0,4-1 10 15,-3-2 1-15,3 5 1 0,0-2-30 0,0-1 0 0,0 4 0 16,4-1 0 0,-4 1-40-16,0-1-12 0,0 4-1 0,0-3-1 0,1-1-79 0,-1 4-16 0,0-3-3 15</inkml:trace>
  <inkml:trace contextRef="#ctx0" brushRef="#br0" timeOffset="117610.97">8996 9340 1824 0,'0'0'76'0,"0"0"-60"16,0 0 181-16,0 0 37 0,0 0 7 0,0 0 2 0,0 0-82 0,-7 0-16 0,3 3-3 0,-3 1-1 16,4 2-62-16,-4 0-13 0,3 0-2 0,-3 4-1 15,0-1-23-15,0 4-5 0,0-1-1 0,3 1 0 16,-3-1-2-16,0 4-1 0,4-3 0 0,-1 2 0 15,1-2-31-15,3-1 0 0,-4 1 0 0,4-4 0 16,0 4 32-16,0-4 0 0,0 1 0 0,4-4 0 16,3 0-24-16,0 0-8 0,0-2 0 0,0-4 0 15,3 3-26-15,-2-6-5 0,2 3-1 0,1-4 0 16,-1 1 52-16,1-3 9 0,-4 3 3 16,3-3 0-16,-2-1-24 0,-1 1-8 0,0 0 0 0,-4 0 0 15,1-4 0-15,-1 4 0 0,-3-4 0 0,4 1 0 16,-4 0 0-16,-4 2 0 0,4-2 0 0,-3 0 0 0,-4 2 0 0,3 1 0 0,1 0 0 15,-4 0 0 1,3 2 0-16,-3 1 0 0,3 3 0 0,4 0 0 16,-3 0-26-16,3 0-5 0,-7 3-1 0,3 4 0 15,4-7-26-15,0 0-6 0,0 6 0 0,0-6-1 32,4 6-50-32,-1 0-9 0,4-2-3 0</inkml:trace>
  <inkml:trace contextRef="#ctx0" brushRef="#br0" timeOffset="118136.96">9345 9309 1824 0,'0'0'76'0,"0"0"-60"16,-3 6 89-16,-1-3 19 0,1 4 3 0,-1-4 1 16,4-3-61-16,-4 6-12 0,4-6-3 0,-3 6 0 15,-1-3 20-15,1 4 3 0,-1-1 1 0,1 0 0 31,-4-3 33-31,3 1 7 0,-3-1 2 0,0 0 0 0,0 3-35 16,-4-3-7-16,4 0-2 0,0 4 0 0,0-4-8 0,0 0-2 0,0 3 0 0,0 0 0 16,0 1-51-16,0-1-13 0,4 3 0 0,-1 1 0 15,0-1 0-15,4 1 0 0,-3 2 0 0,3-2 0 16,0 2 0-16,3 1 0 16,-3-4 0-16,4 0 0 0,0 1 0 0,-1-4 0 0,1 0 0 0,-4-6 0 31,3 7 0-31,4-4 0 0,0 0 0 0,-3-3 0 15,3 0 0-15,0-3 0 0,-4 0 0 0,4 0 0 0,0-4 0 0,1 1 0 0,-5 0 0 0,8-1 0 16,-8-2 0-16,4 3 0 0,0-4 0 0,0 1 0 16,-3 0 0-16,3-1 0 0,-4 1 0 15,1 2 0-15,0-2 0 0,-1 3 0 0,1-4 0 0,-1 4 0 0,1-3 0 0,-4 2 0 0,0 1 0 0,0-3 0 16,0 2 0-16,-4 1 0 16,4 0 0-16,-3 3 0 0,3 3 0 0,0 0 0 0,-4-3 0 0,4 3 0 15,0 0 0-15,0 0 0 0,0 0 0 0,0 0 0 31,0 0 0-31,0 0 0 0,-3 3 0 0,3-3 0 0,0 6 0 16,0 0 0-16,0 4 0 0,3-1 0 16,1 1 0-16,-1 2 0 0,1-2 0 0,3 2 0 15,-4 1 0-15,4-1 0 0,0-2 0 0,4 2 0 0,-4-3 0 0,0 1 0 0,0-4 0 0,0 0 0 32,0 1 0-32,4-1 0 0,-4 0 0 0,3-3 0 0,-3 1 0 15,4-1 0-15,-4 0 0 0,4-3 0 0,-4 3 0 0,3-3 0 0,-3 0 0 0,0-3 0 16,4 3-100-16,-4-3-22 0,0-4-5 0,0 1-1 15,0 0-102 1,0 0-21-16,-3-4-4 0</inkml:trace>
  <inkml:trace contextRef="#ctx0" brushRef="#br0" timeOffset="118449.28">9708 9024 2728 0,'0'0'121'0,"-3"6"25"0,3 0-117 0,0 4-29 0,0-1 0 0,3 7 0 16,-3-4 91-16,4 4 12 0,0 0 2 0,-1 2 1 15,4 1-34-15,-3 0-6 0,-1-3-2 0,4 6 0 32,0-4 0-32,0 4 0 0,0-3 0 0,0 3 0 15,0 0-27-15,4 0-5 0,-4 0-2 0,0 3 0 16,4-3-48-16,-4 6-10 0,3-3-1 0,-3 4-1 0,4-4 30 0,-4-3 0 0,4 3 0 15,-4-3 0 1,0-4 20-16,-4 1 9 0,4-3 3 0,-3-4 0 16,-1 1-24-16,1-7-8 0,-1 1 0 0,-3-7 0 15,0 0 0-15,0 0 0 0,0 0 0 0,0 0 0 16,0-7 0-16,-3-2 0 0,3-4 0 0,-4 4 0 16,4-4-102-16,-3 1-14 0,-1-1-2 0</inkml:trace>
  <inkml:trace contextRef="#ctx0" brushRef="#br0" timeOffset="121395.47">4798 10378 2066 0,'-4'-12'43'0,"4"12"10"15,0-7-42-15,0 1-11 0,0 0 0 0,0 0 0 16,0-1 100-16,0 1 17 0,0 3 4 0,0 3 1 15,0 0-14 1,0 0-2-16,0 0-1 0,0 0 0 16,0 0-20-16,0 0-4 0,0 0-1 0,0 0 0 0,0 3-16 0,-7 6-4 0,4 4-1 0,-1-1 0 15,4 7-33-15,-3 3-6 0,-1 0-2 0,4 3 0 32,0 10 4-32,0-1 1 0,0-2 0 0,4 2 0 15,-4-3-12-15,3 1-3 0,1-4 0 0,-1 0 0 0,4 0-8 0,-7-2 0 0,4-1 0 0,3-3 8 16,-4-4-8-16,4-2 0 0,0 0 0 0,4-4 0 15,-4 1 0-15,-3-7 0 0,6 0 0 0,-3 1 0 16,0-4 0-16,0 0 0 0,-7-3 0 0,11-3 0 16,-4 0 22-16,0 0 9 0,-3-7 1 0,3 4 1 15,3-4-77-15,-6 4-16 0,3-3-4 0,-4 2 0 16,8-2-27-16,-8 3-5 0,5-7-2 0,-1 4 0 31,0 3-99-31,0-4-20 0,0 1-4 0,0 3-1 0,-4-4-27 0,1 4-6 0,-1-4-1 0,1 4 0 16,-4 0 17-16,0 0 3 0,-4-4 1 0,1 4 0 0,-4 0 175 0,0-1 36 0,0-2 6 0,0 3 2 31,-4-4 16-31,0 1 0 0,8 3-8 0</inkml:trace>
  <inkml:trace contextRef="#ctx0" brushRef="#br0" timeOffset="121591.8">4745 10582 1364 0,'-11'6'121'16,"1"1"-97"-16,3-1 137 0,3-3 27 0,-6 3 6 0,2 0 1 15,5-2-20-15,-1 2-4 16,4 0-1-16,-7 0 0 0,7-6-55 0,0 0-11 15,7 7-3-15,-7-4 0 0,7 3-41 0,1-3-9 0,2 0-2 0,1 0 0 0,-1 1-18 0,4-4-4 16,1 0-1-16,2 3 0 0,1-6-10 0,-4 3-3 31,4-4 0-31,-1 4 0 0,1-3-4 0,-1 0-1 0,5-3 0 0,-5 3 0 16,-3-3-16-16,8 2-4 0,-12 1-1 0,8-3 0 16,-8 3-51-16,4 0-9 15,-3 3-3-15</inkml:trace>
  <inkml:trace contextRef="#ctx0" brushRef="#br0" timeOffset="122279.23">5288 10513 2379 0,'0'0'52'0,"-3"3"12"0,-1 0 1 0,-3 4 2 0,4-4-54 16,-5 0-13-16,5 3 0 0,-4 0 0 0,3 1 93 0,1-1 16 0,-1 3 3 0,1 1 1 31,3 2-40-31,-7 4-8 0,3 0-1 0,1-1-1 15,3 4-11-15,-7-3-1 0,7 3-1 0,0-4 0 0,-4 4-14 0,4-3-2 16,4-1-1-16,-4-2 0 16,7 0-15-16,-7-4-3 0,3 0-1 0,4-2 0 15,-3-1-14-15,3-6 0 0,0 0 0 0,0-3 0 0,4-4 0 0,-8 1 0 0,8-3 0 0,-1-1 0 16,-6-2 0-16,6-7 0 16,-3 3 0-16,0-2 0 15,0 2 0-15,-3 0 0 0,3 0 0 0,0 1 0 0,-3 2 0 0,-1 1 0 0,1 2 0 0,-1 1 0 16,-3 0 0-16,0 2 0 0,0 1 0 0,0 3 0 15,0 3 0-15,0 0 0 0,0 0 0 0,0 0 0 16,0 0 0-16,0 3 8 0,0 6-8 0,-3 1 0 16,6-1 12-16,-3 4-3 15,0-1-1-15,4 1 0 0,-4 2 2 0,3 1 0 16,4 0 0-16,-3 0 0 0,3-1-10 0,-4-2 12 0,5 2-12 0,-1-2 12 0,3 0 15 16,1-4 3-16,-1 0 1 0,1-2 0 15,3-1-49-15,-3-3-10 0,-1 3-1 16,1-3-1-16,-11-3 30 15,14 0 0-15,-4 4 0 0,1-4 0 0,-11 0 18 0,11 3 10 0,-4 0 1 0,-7-3 1 16,10 3-49-16,-3 0-9 0,-7-3-3 0,11 6 0 0,-11-6 31 16,10 3 0-16,-2 4 0 0,-8-7 0 31,0 0-12-31,0 0 1 0,0 0 0 0,7-3 0 0,3-1-9 0,-3-2-3 0,0 0 0 0,0 0 0 16,-3-4 23-16,-1 1 0 0,-3-4 0 0,7 1 0 15,-7-1 20-15,0 4 8 0,-7-4 1 0,4 1 1 16,-1-4-5-16,-3 0-1 0,0-2 0 0,0-1 0 0,-7-3-5 0,0 0-2 0,0-3 0 0,0 0 0 15,0 0-17-15,3 0 8 16,-3-1-8-16,3 4 0 0,1 4 8 0,-1 2-8 0,4 3 0 16,0 1 0-16,0 6 0 0,3-1 0 0,4 1 0 0,-7 6 0 31,7 0-58-31,0 0-6 0,0 0 0 0,7 6-1 16,-3 1-56-16,3 2-11 0,0 4-3 0,4-4 0 0,-1 0-149 0,4 1-31 15,15 9-5-15,-8-4-2 0</inkml:trace>
  <inkml:trace contextRef="#ctx0" brushRef="#br0" timeOffset="122924.45">5800 10491 2649 0,'0'0'58'0,"0"0"12"0,0 0 2 0,0 0 4 0,0 0-61 0,0 0-15 0,-4 6 0 0,1 1 0 0,3-1 54 0,-4 0 8 0,1 0 2 0,-1 4 0 16,1-1 0-16,-1 1 0 0,0-1 0 0,-3 4 0 16,4-4-52-16,-4 4-12 0,3-4 0 0,-3 0 0 15,4 1 42-15,-4-1 6 0,3 1 0 16,1-4 1-16,-4 0-21 0,3-3-5 0,0 0-1 0,4 0 0 0,-3 1-22 0,3-4 0 15,0 0-12-15,0 0 4 16,0 0 20-16,0 0 4 0,0 0 0 0,3 6 1 16,5 0-17-16,-1 4 0 0,-4-4 0 0,-3-6 0 0,0 0-10 0,7 3-6 15,-7-3 0-15,11 0-1 16,-11 0 17-16,10 3 0 16,4-3 0-16,-10-3 0 0,7 3 48 0,-11 0 12 0,10-3 4 0,1 3 0 15,-11 0-73-15,10 0-15 0,-10 0-2 0,11 3-1 0,3 0 27 0,-7 3 11 0,0 1-1 0,0-1 0 31,0 3 6-31,0 1 0 0,-3-1 1 0,3 1 0 16,-4-1-17-16,1 0 8 0,3 1-8 0,-3-1 0 0,-1-3 10 0,4-2-10 0,0 2 8 0,-7-6-8 16,4 6 0-16,-4-6 8 0,7 6-8 15,-7-6 0-15,10 4 0 0,-10-4 8 16,14 0-8-16,-14 0 0 16,15-4 0-16,2 4 8 0,-3-3-8 0,4-3 0 15,0-3 0-15,-8-1 0 0,4 1 8 0,-3-4-8 0,-1 1 0 0,1-1 0 0,0 1 0 0,-4-4 8 16,0 7-8-16,-4-4 0 15,4 0 9-15,-3 1-9 0,-1-1 0 0,-3 4 8 16,0 3-8-16,-3-4 0 0,3 4 8 16,-4 0-8-16,1 3 8 0,-1 3-8 0,1-4 0 0,-4 4 8 0,3 0-8 15,-6 4 0-15,2-1 0 0,1 3 0 0,-3 3 0 0,3 1 8 16,-4-1-8-16,4 1 0 16,-3-1 0-16,-1 4 0 0,0-1 0 15,4 1 0-15,0 2 0 0,0 1 0 0,0-3 0 0,4-1 0 0,-1 1 0 0,1-1 0 16,3 1 0-16,3-4 0 0,1 1 0 0,3 2 0 15,3 1 0-15,4-1 0 0,8 4 0 0,-8-4 0 32,7-2 0-32,-4-1 0 0,5 1 0 0,-1-7 0 15,0 0 0-15,4-3 0 0,-4-3 0 0,0 0 0 0,0-1 0 0,0 1 0 0,-3 0 8 0,0-3-8 16,-1 3 0-16,-6 0 0 0,-1-4 0 16,1 4 8-16,-4 0-6 0,-7 3-2 15,0 0 0-15,0-6 0 0,0-4-14 0,-3 4-2 16,-1-3-1-16,0 2 0 0,-3-2-95 0,-3 0-18 0,-4-1-4 0,0 1-1342 0</inkml:trace>
  <inkml:trace contextRef="#ctx0" brushRef="#br0" timeOffset="124017.09">7218 10613 1552 0,'0'0'44'0,"0"0"10"0,0-6-43 0,0 3-11 0,0 3 0 0,0-6 0 0,0-1 145 0,0 4 27 0,0 3 6 15,0-6 1-15,0 6-31 0,0 0-5 0,0 0-2 0,-4-3 0 31,-3 3-10-31,0 0-3 0,0 3 0 0,0 0 0 0,0 3-48 0,0 4-9 16,-4-1-3-16,1 7 0 0,3 0-29 0,-4 2-7 16,4 1 0-16,-3 3-1 0,6 3-16 0,-3 0-3 0,3-3-1 0,4 3 0 31,0-3-11-31,0-6 0 0,0-4 9 0,4-2-9 0,-1-1 16 0,5-2 0 16,-1 2-1-16,0-6 0 0,0-3-27 0,3-3-6 0,4 0-1 0,1-7 0 31,-5 1 31-31,4-4 5 0,0-2 2 0,-3-4 0 0,3 0-19 0,-3 0 0 0,-1 1 0 15,-3-1 0-15,4 3-12 0,-4 0-5 16,0 7-2-16,0 0 0 0,-3-1 19 0,3 4 0 0,-4 3 0 0,-3 3 0 16,11 3 0-16,-8 0 0 0,4 6 8 0,-3 1-8 15,3-1 18-15,-4 4-2 0,4 2-1 0,0 1 0 0,1 0-1 0,-5-4 0 16,4 4 0-16,0-3 0 16,-3-4-6-16,6-3-8 0,-6 4 11 15,6-4-11-15,-3 3 0 0,1-2 0 16,-1-4 0-16,0 3 0 15,0-6-17-15,0 0-11 0,3 0-1 0,-3-3-1 0,4 0-71 0,0 0-15 0,-4-4-2 0,3-2-1 16,-3-4-58-16,4 4-12 0,-1-4-3 0,1 1-614 16,-4-4-123-16</inkml:trace>
  <inkml:trace contextRef="#ctx0" brushRef="#br0" timeOffset="124262.66">7754 10460 2214 0,'0'0'48'0,"0"0"11"0,0 0 1 0,0 0 3 0,0 0-51 0,0 0-12 0,0 0 0 0,-7 3 0 16,3 3 151-16,-3 3 27 15,0 4 6-15,0 3 0 0,0-1-52 0,-3 4-10 0,-1 0-2 0,1 3-1 16,-1 0-52-16,0 3-11 0,1-3-1 0,-1 3-1 16,4 0-19-16,0-3-4 0,0 0-1 0,3 0 0 15,1 0-8-15,3-6-2 0,3-1 0 0,1-2 0 16,0 2-20-16,3-2 0 0,3-4 0 0,1-2 8 16,-1-1-6-16,4-6-2 0,1 3 0 0,2-6 0 0,4-3 0 15,-3-1-8 1,3 1 8-16,4-3-10 15,-4 2-18-15,0-2-3 0,0-7-1 0,1 4 0 16,-1 2-68-16,-4 1-13 0,-3 3-3 0,4-4-867 16,-4-2-173-16</inkml:trace>
  <inkml:trace contextRef="#ctx0" brushRef="#br0" timeOffset="124672.7">7997 10526 1695 0,'-7'3'75'0,"0"0"16"0,4 0-73 0,-4 0-18 0,7-3 0 0,0 0 0 32,0 0 47-32,0 0 5 0,0 0 2 0,3 6 0 15,1 1 73-15,-4-7 14 0,3 6 3 0,1 0 1 16,-4 4 39-16,3-4 8 0,1 3 2 0,-1 1 0 16,5 2-104-16,-1-2-21 0,0 5-4 0,0-2-1 0,3-1 0 0,-3 4 0 0,7 0 0 0,-3-1 0 31,0 4-51-31,-1-3-13 0,1 3 0 0,-4-7 0 15,3 4 0-15,-3-4 0 0,4 1 0 0,-4 0 0 16,0-4 0-16,0 0 0 0,-3 1 0 0,3-4 0 0,0 0 0 0,-7-6 0 0,0 0 0 0,0 0 0 16,0 0-48-16,-4-3-13 0,-3-3-3 0,0-4 0 15,0 1-102-15,0-7-21 16,0 1-4-16</inkml:trace>
  <inkml:trace contextRef="#ctx0" brushRef="#br0" timeOffset="124842.59">7913 10739 2646 0,'7'0'117'0,"3"-3"24"0,1 3-113 0,0 0-28 0,-1 0 0 0,4 0 0 15,0 0 96-15,4-4 12 0,-4 4 4 0,7 0 0 16,-7-3-76-16,4 3-16 0,0-3-2 0,3 3-1 31,-3 0-17-31,3-3 0 0,0 3 0 0,0 0 0 16,0 0-48-16,0 0-12 0,-3 0-4 0</inkml:trace>
  <inkml:trace contextRef="#ctx0" brushRef="#br0" timeOffset="125013.13">8417 10817 2310 0,'0'0'97'0,"0"0"-77"16,0 0 188-16,0 0 39 0,0 0 7 0,-3-6 2 31,3 0-154-31,-4-1-30 0,1-2-7 0,3-4-1 16,-4 1 0-16,1-1 0 0,-1 1 0 0,1-4 0 0,-4 0-51 0,-1 1-13 0,1-7 0 15,0 6 0-15,0 0-151 16,0 1-33-16,0 2-6 0</inkml:trace>
  <inkml:trace contextRef="#ctx0" brushRef="#br0" timeOffset="125146.6">8287 10513 3040 0,'-14'13'64'0,"10"-7"12"15,1 0-60-15,3-3-16 0,3 3 0 0,1 1 0 16,-1-1 54-16,4-3 8 0,0 3 2 0,7 1 0 15,-3-1-52-15,3 0-12 0,4-3 0 0,-1 1 0 16,1-1-202-16,3 0-43 0,0-3-9 0</inkml:trace>
  <inkml:trace contextRef="#ctx0" brushRef="#br0" timeOffset="125523">8657 10569 3110 0,'-10'10'138'0,"-1"-1"28"0,-3 1-133 0,3 5-33 0,1 1 0 0,3 3 0 15,-4 0 58-15,8-1 5 0,-4 4 1 0,3-3 0 0,0 3 0 0,1 0 0 0,3 0 0 0,3 0 0 32,1-3-52-32,-4-4-12 0,7 1 0 0,0-6 0 15,0-1 13-15,7-3 0 0,0 1 0 0,4-7 0 0,3-4-13 0,-3-2-18 0,3-3 4 0,0-4 1 32,-3-3 21-32,-1 1 4 0,1-7 0 0,-7 6 1 15,3 1-13-15,-7-1-18 0,3-3 4 0,-3 3 1 0,-3 1 13 0,3 2 0 0,-7 1 0 0,4-7 0 16,-8 6 0-16,-3 1 0 0,0-1 0 15,-4 4 0-15,1 2 20 0,-4 1 8 0,-4 0 0 16,0 6 1-16,4-3-29 0,-3 6-8 0,-1-3-1 0,4 3 0 16,0 3-60-16,0-3-12 0,3 1-3 15,4 2 0-15,0-3 16 0,7-3 4 16,0 0 0-16,0 0 0 0,3 6-103 0,5-3-20 0,2 4-4 0,1-4-1 16,-1 3-37-1,1-3-8-15</inkml:trace>
  <inkml:trace contextRef="#ctx0" brushRef="#br0" timeOffset="125696.25">8922 10798 2747 0,'-4'3'78'0,"-3"1"17"0,7-4-76 0,-3-4-19 0,-4-2 0 0,3 0 0 16,1 0 106 0,3-4 18-16,-4-2 3 0,8 2 1 0,-4-2-60 0,3-1-11 0,1 1-2 15,3-1-1-15,0 1 16 0,0-1 3 0,0 0 1 0,3 4 0 16,-3 0-59-16,8-1-15 0,-5 1 0 0,4 3 0 15,0-1 15-15,4 4 0 0,0 0 0 0,3 3 0 16,-4 0 1-16,1 6 1 0,0-3 0 0,-1 7 0 0,-3 2-12 0,-3 4-5 0,0 3 0 16,-1 3 0-16,-6 0 0 15,3 3 0-15,-4 3 0 0,1 0 0 0,-1-3 0 0,-3 0 0 0,0-3 0 0,0-3 0 16,-3-3 0-16,3-4 0 0,-4-5 0 16,1 2-10-16,3-9-97 0,-7 3-19 15,3-3-4-15</inkml:trace>
  <inkml:trace contextRef="#ctx0" brushRef="#br0" timeOffset="126479.2">9920 10516 1075 0,'4'-6'45'16,"-1"0"-36"-1,1 2 79-15,-1-2 16 0,-3 0 4 0,4 3 0 0,-4 3 72 0,0-7 16 0,0 7 2 0,0 0 1 32,0 0 1-32,-4 0 0 0,1 0 0 0,-1 4 0 15,-3 2-50-15,4 3-10 0,-1 4-1 0,1-1-1 0,-5 4-82 0,5 3-17 0,-4 0-3 0,3 3-1 31,1 0-6-31,-1 3-1 0,4-3 0 0,0 0 0 16,4-4-8-16,-1 4-1 0,1 0-1 0,-1-3 0 16,4 0-10-1,4-3-8-15,-4-4 9 0,7 1-9 0,0-1 0 0,4-2 0 0,-4-1 0 0,4-3 0 0,-1 1 0 16,1-7 8-16,0 0-8 0,-1 0 0 0,-3-4 8 0,4-2 0 0,-4 3-8 0,4-3 12 31,-4-4-12-31,4-2 0 0,-4-1 8 0,3-2-4 16,-3-1-30-16,1-3-5 0,-5-3-1 0,4 0 0 15,-3 0 52-15,-1-3 9 0,1 0 3 0,-4 0 0 0,0 3-24 0,0-3-8 0,-3 3 0 0,3 0 0 16,-4 0 0-16,-3 3 0 0,4 4 0 0,-4-1 0 16,0 10 0-16,0-1 0 0,0 7 0 0,0 0 0 15,0 7 0-15,0 5 0 0,0 7 0 0,0 3 0 16,0 3 0-16,3 3 0 0,1 1 0 16,-1 2 0-16,1-3-26 0,3 3-5 0,0-2-1 0,4-1 0 15,-1-3 52-15,1 0 9 0,3-6 3 16,0 0 0-16,4-4-24 0,-4-2-8 0,3-7 0 0,5 0 0 0,-8-2 0 15,3-4 0-15,1 0 0 0,-4-4 0 16,0-2-28-16,0 0-3 0,-3 0 0 0,3-4 0 0,-7 1 31 16,0-1 0-16,0 1 0 0,0 0 0 31,-3-1-157-31,-1 4-29 0,-3-3-6 0</inkml:trace>
  <inkml:trace contextRef="#ctx0" brushRef="#br0" timeOffset="129078.09">10827 10613 2280 0,'0'0'96'16,"-4"-6"-77"-1,4 6 82-15,0 0 17 0,0-3 3 0,0 3 1 16,0 0-35-16,0 0-7 0,0 0-2 0,0 0 0 15,0 0-11-15,-3 6-3 0,-1 0 0 0,1 4 0 16,-1 2-51-16,-3 4-13 0,4 0 0 0,-5 3 0 31,5 3 54-31,-4-1 8 0,0 5 2 0,3-1 0 16,-3 0 0-16,4 0 0 0,-1 0 0 0,1 3 0 0,-1-6-52 0,1 3-12 0,3-6 0 0,0 0 0 16,0-4 0-16,3 4 0 0,4-3 0 0,0 0 0 15,0-1-10-15,0 1-5 16,0-3-1-16,4 2 0 0,3 1 16 0,-3-7 0 0,3 4 0 0,0-4 0 15,0-6 0-15,0 0 0 0,0-3-8 0,0 0 8 16,0-3 0-16,1 0 0 0,-1-3 0 0,-4 3 0 0,4-3 0 0,-3-1 0 0,-4-2 0 16,4 3 0-1,-1-1-8-15,-3-2 8 0,0 3 0 0,-3-4-9 16,-1 1-52-16,1-4-11 0,-4 4-1 0,3-4-1 16,-6 1-120-16,3-1-24 0,-4 4-5 15</inkml:trace>
  <inkml:trace contextRef="#ctx0" brushRef="#br0" timeOffset="129282.61">10717 10817 3225 0,'0'0'92'0,"0"0"19"31,0 0-89-31,0 0-22 0,0 6 0 0,4 1 0 16,3 2 92-16,0-3 13 0,4 4 3 0,3-4 1 0,3 3-54 0,1-2-11 0,0 2-3 0,3-3 0 15,0 1-25-15,0-4-6 0,-3 3-1 0,3-3 0 16,-3-3-9-16,-1 3 0 0,-3-3 0 0,0 0 0 31,1-3-23-31,2 0-6 0,-6 0-2 0</inkml:trace>
  <inkml:trace contextRef="#ctx0" brushRef="#br0" timeOffset="130910.89">4882 11717 832 0,'0'0'24'0,"0"0"4"15,0 0-28-15,0 0 0 0,0 0 0 0,0-6 0 16,0 6 33-16,0 0 1 0,4-3 0 0,-4 3 0 16,0-7 40-16,0 4 8 0,0-3 2 0,0 3 0 15,0 0 44-15,0-4 8 0,0 4 3 0,0 0 0 16,0-3-9-16,0 6-2 0,0-3 0 0,0 3 0 0,0-7-4 0,0 7 0 0,0-3-1 0,0 3 0 31,0 0-26-31,0 0-5 0,0 0 0 0,0 0-1 0,0 0-21 0,0 0-4 0,-7-3-1 0,3 3 0 16,4 0-12-16,0 0-2 0,0 0-1 0,-7 3 0 31,0 0 4-31,0 4 1 0,0-1 0 0,0 3 0 16,0 1-39-16,4 2-8 0,-12 1-8 0,5 3 11 0,3-1 3 0,-4 4 1 0,-3 3 0 15,11 0 0-15,-8 0-6 0,0 3-1 0,4 0 0 16,4 0 0 0,3 0-8-16,-4 0 0 0,8 4 9 0,-1-1-3 15,1-3-6-15,10 0 0 0,-10 0 0 0,10 0 0 0,-4-3 0 0,8-3 0 0,-4-3 0 0,0-4 0 31,4-3 0-31,-1-2 0 0,-3-4 0 0,8-6 0 0,-1-4 0 0,3-5 0 16,-2-4 0-16,6 1 0 0,0-4 0 0,0 0 0 0,-3 0 0 0,3 0 0 31,-3 1 0-31,0-1 0 0,-4-3 0 0,-7 3 0 16,4 0 0-16,-4 0 0 0,-7 4 0 0,0-4 0 0,-7 3 0 0,0 0 0 0,0 1 0 0,-7-4 0 16,0 0 0-16,-7 3 0 0,-4-5 0 0,4 2 0 15,-11 3 0-15,4-3 0 0,-4 4 0 0,1 2 0 16,2 0 0-16,1 7 0 0,0 0 0 0,0 3 0 15,3 0 0 1,1 3 0-16,2 3 0 0,1-3 0 0,4 3-22 16,6 0-4-16,-6 0-1 0,10 0 0 0,0-3-94 0,0 0-19 0,0 0-4 0</inkml:trace>
  <inkml:trace contextRef="#ctx0" brushRef="#br0" timeOffset="131413.43">5285 11657 2185 0,'0'0'92'0,"0"7"-74"16,3 2 102-16,4 4 20 0,-7-1 4 0,0 4 0 16,0 3-31-16,4 0-6 0,-4 2-2 0,7 5 0 15,-7-5-13-15,3 5-2 0,-3-1-1 0,4 0 0 16,-1 0-9-16,1-3-1 0,-1 0-1 0,1-3 0 31,3-1-63-31,0-2-15 0,-7-3 0 0,4-1 0 16,-1-2 0-16,4-1 10 0,-3-3-10 0,-1-3 12 0,-3-3-12 0,0 0 0 0,0 0 0 0,0 0 0 31,0 0 0-31,0 0 0 0,0 0-10 0,0 0 10 16,0 0 0-16,0 0 0 0,0 0 0 0,0-6 0 15,0 0 0-15,0-4 0 0,0 1 0 0,4 0 0 0,-4-4 0 0,3-3 0 0,4 4 11 0,-3-4-3 16,3-3-8-16,4 7-10 0,3-4 10 0,-4 0-13 15,1 4 13-15,6-1 0 0,-2 4 0 0,2 0 0 16,-3 2 0-16,7 4 0 0,1 0 0 0,-8 3 0 16,7 6 0-16,-7 1 0 0,0-1 0 0,0 6 0 15,0 1 0-15,-7 3 0 0,4-1 0 0,-4 1 0 16,-7 3 0-16,0 0 0 16,-7-4 0-16,3 7 0 0,-6-6 0 0,-4 0 0 0,3 2 0 0,-6-2 0 0,-1-3 0 15,-3-1 0-15,0-2 0 0,-1-1 0 31,5-3 0-31,-4-3 0 0,6 0 0 0,-6-3 0 0,11-3 0 0,-1 0 0 0,1-3 0 0,6-3 0 16,-3-1-146-16,7 1-26 0,0-4-6 0</inkml:trace>
  <inkml:trace contextRef="#ctx0" brushRef="#br0" timeOffset="132976.69">5898 11849 638 0,'0'0'27'15,"0"0"-27"1,0 0 152-16,0 0 26 0,0 0 5 0,-3 0 1 16,-4 0 6-16,7 0 2 0,-11 3 0 0,4-3 0 15,0 3 51-15,0-3 10 0,4 3 3 0,-4 0 0 16,-4 0-154-16,7 1-30 0,-6-1-7 0,3 0-1 15,0 0 0-15,-4 3 0 0,1 0 0 0,3-2 0 16,-1 2 0-16,-2 0 0 0,-1 0 0 0,4-2 0 0,0 2-55 0,7-6-9 0,-7 3 0 0,7-3-10 31,0 0 10-31,0 0 0 0,0 0 8 0,0 0-8 16,4-3 0-16,3 3 0 0,0-3 0 0,0 3 0 0,3-3 0 0,5-1 0 0,-5-2 0 0,8 3 8 16,-4 3-8-16,7-3-8 0,-3 0 8 0,3 3-12 15,0 0 12-15,4 0 0 0,-4 3 0 16,4 0 0-16,-4 3 8 0,-4 1-8 0,1-1 8 0,-4 6-8 15,-3-2 28-15,-4 2 2 16,-4 7 0-16,1-3 0 0,-4-4-22 0,-4 4-8 16,-3 0 0-16,-3-1 8 0,3 1-8 0,-8-3 0 0,-2 2 0 0,3 1 0 15,-4-3 0-15,0-1 0 0,1 1 0 0,-1-1 0 32,4-2 0-32,0-1 0 0,7 0 0 0,-7-2 0 15,7-1 0-15,0-3 0 0,3 0 0 0,4-3 0 0,0 0 0 0,0 0 0 0,0 0 0 0,0 0 0 31,0 0-28-31,7 3-3 0,4-3 0 0,3-3 0 0,-4 0 51 0,8 0 9 16,-4-3 3-16,7-4 0 0,1 1-24 0,-1-1-8 0,3-2 0 0,1-4 0 16,-4 4 0-16,0-4 0 15,4 0 0-15,-7 1 0 0,3-1 0 0,-7 0 0 16,0 1 0-16,0 2 0 0,-7-3 0 0,4 4 0 0,-4-4 0 0,0 4 0 16,-3-1 0-16,-1 1 0 0,4 2 0 0,-7 1 0 15,0-1 0-15,0 4 0 0,0 0 0 0,0 6 0 16,-7-7 0-16,0 4 0 0,3 0 0 0,4 3 0 15,-7 3 0-15,0-3 0 0,0 7 0 0,0-1 0 0,0 0 0 16,0 7 0-16,0-1 0 0,0 4 0 0,4 0 0 0,-1-1 0 16,4 1 0-16,-7 3 0 15,7-4 0-15,0 1 0 0,7 3 0 0,-7-7 0 16,4 4 0-16,3-6 0 0,-4 2 0 0,8-2 0 0,-1-4 0 0,-6 0 0 0,6 0 0 16,1-3 0-1,3-3 0-15,-3 0 0 16,-1 0 0-16,4-3 0 0,0 0 0 0,1 0 0 0,-1-3 0 0,0 0 0 0,-4-1 0 0,-3 1 0 15,4-3 0-15,-4 2 0 16,-3-2 0-16,-1 3 0 0,1-4 0 0,-4 1 0 16,0-4 0-16,0 4 0 0,0-1 0 0,-4 1 0 0,1 0 0 15,-1-1 0-15,1 1 0 0,-1-1 0 0,0 4 0 0,4-3 0 0,-3 2 0 0,-1 1 0 16,4 0 0-16,0 0 0 0,0 3 0 0,4-4 0 16,-4 7 0-16,3-6 0 0,1 0 0 0,3 3 0 15,0-1 0-15,4 4 0 0,-4 0 0 0,3 0 0 16,4 4 0-16,-3-1 0 0,3 0 0 0,0 3 0 15,4 0 0-15,-4 1 0 0,4-1 0 0,-1 3 0 16,-3-2-41-16,4 2-8 0,-4-3-2 16,0 1 0-16,0-4-53 0,-3 0-12 0,-4 0-1 0,4-3-1 31,-4 0-24-31,-4-3-5 0,4-3-1 0,-3-1 0 0,-1 1 62 16,1-3 12-16,-4-1 2 0,3-2 1 0,-3 2 2 0,0-2 0 0,4-1 0 0,-4 1 0 0,7 2 37 0,-7-2 7 0,0 2 1 15,0-2 1 1,0 5 23-16,0 1 0 0,-7 0 0 0,7 6 0 15,0 0 112-15,0 0 28 0,0 0 4 0,0 9 2 16,-4 1-29-16,4 2-5 0,0 4-2 0,0 3 0 31,0 0-2-31,0 3-1 0,4-1 0 0,-4 1 0 0,7 0-43 0,-7-3-8 0,3 0-1 0,5 0-1 16,-5-4-18-16,8 1-4 0,-4-3-1 0,0-1 0 16,3-2-19-16,1-1-4 0,-1-6-8 0,1 0 12 15,0-3-12-15,-1-3 11 0,4 0-11 0,-7-3 10 16,0-4-10-16,4 1 8 0,0-4-8 0,-4 1 8 0,0-1-8 0,0 1 0 0,0-4 0 0,0 4 8 31,-4-1-8-31,4 0 0 0,-3 1 0 0,3 6 0 16,0-4 0-16,-3 4 0 0,3 0 0 0,0 3 0 0,-4-1 8 0,4 4-8 0,-3-3 8 0,3 6-8 31,0-3 0-31,4 4 0 0,-4-1 0 0,0 0 0 0,3 0 0 16,-3 3 8-16,7 1 2 0,-3-4 0 0,0 3-10 0,-1-3 0 0,1 3 9 0,-1-3-3 31,1-3-6-31,-4 0 0 0,4-3 0 0,-1 0 0 15,1 0 0-15,-4-3 0 0,3 0 0 0,-3-1 0 0,0-2 0 0,1 3 0 0,-5-4 0 0,4 4 0 16,-3-3 0-16,-1 2 0 0,1 1 0 0,-4 3 0 16,0-3 0-16,-4-1 0 0,1 1 0 0,-1 3 0 15,-3 0 0-15,4 3 0 0,-5 3 0 0,1 0 0 16,0 3 0-16,0 4 0 0,-3 2 0 0,3 4 0 16,0 3 0-16,0 0 0 0,0 6 0 0,3-3 0 15,0 0 0 1,4-1 0-16,0-2 0 0,0 3 0 0,4-6-26 15,3-4-5-15,-3 4-1 0,6-6 0 0,-3-1 51 0,4 0 9 0,3-2 3 0,0-1 0 16,0-3-31-16,4-3 8 0,3 0-8 0,-3 0 4 16,3-3-4-16,0 0 0 0,0-4 0 15,0 1 0-15,-3 0 0 0,0 0 0 0,-4-4 0 0,0 1 0 0,-4-1 0 0,1 4 0 0,-4-3 0 0,-4 3 0 32,1-4-12-32,-4 4-3 0,0-4 0 0,-4 4 0 0,1 0-104 15,-4 3-21-15,0-4-4 0</inkml:trace>
  <inkml:trace contextRef="#ctx0" brushRef="#br0" timeOffset="135069.62">8110 12071 1314 0,'0'0'37'0,"0"0"8"15,0 0-36-15,0 7-9 0,0-7 0 0,0 3 0 16,0-3 104-16,0 0 20 0,4 3 3 0,-4-3 1 15,0 0 84-15,0 0 18 0,0 0 3 0,0 0 1 16,0 0-67-16,0 0-14 0,0 0-2 0,0 0-1 31,0 0-71-31,-7-3-15 0,0-4-2 0,3 1-1 16,-3-3 5-16,7-4 1 0,-3 1 0 0,-1-1 0 0,4 1-54 0,-3-4-13 0,-1 3 0 0,1 1 0 16,3-4 0-16,0 4 0 0,-4-1 0 0,8 4 0 15,-4-4 0 1,3 4 0-16,1 2 0 0,6-2 0 0,-6 3 0 0,6 3 0 0,-3 0 0 0,4-1 0 15,0 4-16-15,3 0-7 0,3 4-1 0,-3 2 0 16,4-3 24-16,-4 3 0 0,4 4 0 0,-4-4 0 0,0 6 0 0,0-2 0 0,0-1 0 0,4 1 0 31,-8-1 8-31,5 0 0 0,-5 1 0 0,4-4 0 16,0 4 5-16,0-4 1 0,-3-3 0 0,3 3 0 16,0-6-14-16,-3 0 0 0,7 0 0 15,-4-3 0-15,0-3 0 0,0 0 0 0,-4-4 0 0,1 4 0 0,0-7 8 0,-1 7 0 16,-3-3-8-16,0-1 12 15,0 1-12 1,-3 3 0-16,3-4 8 0,-7 4-8 0,3 0 0 0,-6-1-12 0,3 1 3 0,-4 0 0 0,1 0 9 0,-1 2 0 0,-3 1 0 16,4 3 0-16,-4 0 0 15,3 3 0-15,-6 4 0 0,3-1 0 16,-1 3 0-16,1 1 0 0,0-1 0 0,0 7 0 16,0 0 0-16,0 2 0 0,0 1 0 0,4 3 0 0,-1 0 0 0,4-3 0 15,0 3 0-15,4-3 0 16,-1-1 0-16,4-2 0 0,0 0 0 0,0-1 0 0,4-2 23 0,-1 0 6 0,1-7 2 15,3 0 0-15,0 0-31 0,-3-6 0 0,7 0-13 16,-4 0 4 0,3-3 9-16,1-3-12 0,-4 0 12 0,4-1-12 15,-1 1-43-15,-3-3-9 0,1-1-1 0,-1 4-1 0,-4-3-50 0,1-1-9 0,-1 1-3 0,-3-1 0 16,4 4-83-16,-7-3-17 0,3 2-3 0</inkml:trace>
  <inkml:trace contextRef="#ctx0" brushRef="#br0" timeOffset="135615.37">8844 11852 1824 0,'-3'3'76'16,"3"3"-60"-16,-4 1 192 0,4-1 38 0,-3 0 8 0,-1 0 2 31,1 4-154-31,-1-1-30 0,0 1-7 0,1-1-1 0,-1 4 47 0,1-4 9 0,-4 3 1 0,7 1 1 31,-4-4-64-31,1 4-13 0,-1 3-2 0,4-4-1 16,0-2-19-16,0 2-4 0,0-2-1 0,0 2 0 15,4-6-18-15,-1 1 0 0,1-1 8 0,3 0-8 16,-4-3 0-16,4 0 0 0,1 1 0 0,-1-4 0 0,0 0 0 0,0 0 0 0,0-4 0 0,0 1 0 31,3-3 0-31,1 0 13 0,-4-1-2 0,0 1-1 16,0-3-10-16,0-1 0 0,0-2 0 0,4 2 0 15,-8 1 0-15,4 0 0 0,0-1 0 0,-3 4 0 0,-4 6 0 0,0 0 0 0,0 0 0 16,7 6 0-16,0 0 0 0,0 4 0 16,-3-1 0-16,-1 1 0 0,4 2 0 0,-3 4 0 0,3-4 0 0,-4 4 0 31,4-3 0-31,-3 2 8 0,7-2-8 0,-4-1 8 0,3-2 0 0,1-1-8 0,3-2 12 0,0-1-4 16,0-3-8-16,4-3 0 0,-4 0 0 0,3-6 8 15,-2-1-8-15,-1-2 0 0,3-4 0 0,-3 1 0 16,1-4 0-16,-5 4 0 0,1-4 0 0,-1 3 0 15,-3 1 0-15,0-4 0 0,-3 4 0 0,-1 2 0 16,1-2 0-16,-4-4 0 0,0 4 0 0,-4 2 8 16,4-2-8-16,-7-1 8 0,4 4-8 15,-4-1 8-15,0 4-8 0,3 0 0 0,-3 3 0 0,0-1 0 16,0 4-23-16,7 0-9 0,-3 0-3 0,3 0 0 16,0 0-41-16,0 0-8 0,0 0-1 15,-4 7-1-15,4-7-29 0,4 6-5 0,-1-3-2 0,1 3 0 16,-1-2-18-16,4-1-4 15,4 0-1-15,-4 0 0 0,0-3-111 0,3 0-21 16</inkml:trace>
  <inkml:trace contextRef="#ctx0" brushRef="#br0" timeOffset="136118.81">9377 11871 2178 0,'3'-3'96'0,"-3"3"20"16,0 0-92-16,0 0-24 0,0 0 0 0,0 0 0 16,0 0 160-16,0 0 28 0,-7 0 6 0,4 3 1 15,-1 3-105-15,1 3-21 0,-1 1-4 0,1 5-1 0,-4-2 0 0,3 6 0 0,1 0 0 0,-1-1 0 16,1 1-26-16,3-3-6 0,-4 0 0 0,4-1-1 15,4-2 1-15,-4-1 1 0,3-2 0 0,1-4 0 32,3 0-33-32,0-3 0 0,-4 1 0 0,8-4 0 0,-4 0 0 0,0-4 0 0,-4 1 0 0,8-3 0 15,-4 0 0-15,0-4 0 0,0 1 0 0,0-4 0 16,-3 4 0-16,3 0 0 0,-4-4 0 0,4 4 0 16,-3-4-44-16,-4 4-16 0,3-1-4 0,1 4 0 15,0-3 52-15,-4 2 12 0,0 7 0 0,0 0 0 16,0 0 0-16,0 0 0 0,0 0 0 0,0 0 0 15,3 10 0-15,-3-1 0 0,0 1 0 0,4-1 0 16,-1 7 48-16,1-4 13 0,-1 1 3 0,4 2 0 0,0 1-52 16,0-3-12-16,4-1 0 0,-4-2 0 15,4 2 0-15,-4-6 0 0,3 4 0 0,1-4 0 0,-1-3 0 16,-3 0 0-16,0-3 0 0,1 0 0 0,-1-3 0 0,-4 0 0 0,1-3 0 0,-1 0 0 31,1-4 0-31,-4 1 0 0,0-1 0 0,-4 1 0 16,4-4 0-16,-3 4 0 0,-1-4 0 0,4 4 0 0,-3-4 0 0,-1 4 0 0,1 0 0 15,3-1 0-15,-4 1 0 0,4 3 0 0,0-1 0 0,0 7 0 32,4-6 0-32,-4 6 0 0,3-3 0 0,4 0 0 15,-3 0 0-15,3-1 0 0,0 4 0 0,0-3 0 0,0 3 0 16,0 3 0-16,3-3 0 0,1 4 0 16,0-1 0-16,-4 0 0 0,3 0 0 0,1 0 0 15,-1 0 0-15,-2 0 0 0,2 4 0 0,-3-4 0 0,4 0 0 0,-1 3 0 0,-3-3 0 16,4 4 0-1,-4-4-100-15,4-3-22 0,-1 3-5 0,1-3-1 16,-4-3-153-16,3-4-31 0</inkml:trace>
  <inkml:trace contextRef="#ctx0" brushRef="#br0" timeOffset="136528.57">9977 11695 2553 0,'0'0'53'0,"0"0"12"16,0 0-52-16,0 0-13 0,0 0 0 0,3 6 0 0,1 1 105 0,-1 5 19 0,1 1 3 0,3 2 1 15,-4 1 0-15,1 3 0 0,3 3 0 0,0 0 0 16,0-3-52-16,0 3-9 0,0-1-3 0,0 1 0 16,-3-3-51-16,3 0-13 0,0 3 0 0,0-3 0 15,-4 0 0-15,4-7 0 0,0 4 0 0,-3-7 0 0,3 1 0 0,-3-4 0 16,-1 0 0-16,4-6 0 16,-7 0 0-16,0 0 0 0,4-3 0 0,-1 0 0 15,-3-6 0-15,4 2 0 0,-4-2 0 0,0-1 0 31,-4-2 0-31,1-1 0 0,-1 1 0 0,4-1 0 0,-7 4 0 0,0 3 0 0,0-1 0 0,-4 4 0 16,1 6 0-16,-1 4 0 0,1-1 0 0,-4 6 0 0,3 1 0 0,-3 3 0 0,0 2 0 0,0 1 0 31,3 0 0-31,4 0 0 0,-4 0 0 0,8 0 0 16,-1-1 0-16,4-2 0 0,4 0 0 0,-1-4 0 16,4 1 0-1,4-4 0-15,0 1 0 0,3-4 0 0,0 0 0 0,0-3 0 0,0 0 0 0,4 1 0 16,-1-8 0-16,1 1 0 0,0 0 0 0,-4-3 0 0,0 0 0 0,0-4 0 0,0 1 0 0,0-1 0 15,-3 1 0-15,-1 0 0 0,-3-1 0 0,0 4 0 16,-3 0 0-16,0-4 0 0,-1 7 0 0,-3-3 0 31,0 6-48-31,0 0-13 0,0 0-3 0</inkml:trace>
  <inkml:trace contextRef="#ctx0" brushRef="#br0" timeOffset="137125.6">10848 12106 2033 0,'3'3'85'0,"-3"-3"-68"32,8 3 127-32,-1 0 26 0,-7-3 5 0,7 3 1 0,-7-3-19 0,3 4-3 15,-3-4-1-15,0 0 0 0,0 0-71 0,0 0-14 0,0 0-4 0,0 0 0 16,0 0 0-16,-3-4 0 0,-1-2 0 0,1 0 0 16,-4 0-51-16,-1-4-13 0,1 1 0 0,0-4 0 15,-3 1 0-15,3-4 0 16,0 0 0-16,3 1 0 15,-3-1 0-15,4 0 0 0,-1 1 0 0,4-4 0 0,-4 3 0 0,4 0 0 0,0-2 0 0,4 2 0 16,0-3 0-16,-1 3 0 0,-3-2 0 0,7-1 0 0,0 6 0 0,4 1 0 16,-1-1 0-16,1 4 0 15,3 3 0-15,0 2 0 0,0 1 0 0,4 0 0 16,0 3 0-16,-1 0 0 0,1 3 0 0,-1 0 0 0,1 1 0 16,0-4 0-16,3 3 0 0,-3-3 0 15,-1 3 0-15,1 0 0 0,-1 0 0 0,-2 0 0 16,-1 0-100-16,-4 0-22 0,1 1-5 0</inkml:trace>
  <inkml:trace contextRef="#ctx0" brushRef="#br0" timeOffset="137643.65">11218 12084 2509 0,'0'0'111'0,"0"0"23"16,0 0-107-16,0 0-27 15,0 0 0-15,0 0 0 0,0 0 88 0,0 0 12 0,0 0 2 0,0 0 1 16,0 6-31-16,-3 4-7 0,-1-1-1 0,1 0 0 16,-1 4 8-16,1-1 0 0,-1 4 1 0,1 0 0 15,-1-1-14-15,1 1-3 0,-1 0-1 0,4 3 0 0,-3-1-44 0,3-2-11 0,0 0 0 0,3 3 0 31,1-4 14-31,-4 1 1 0,3 0 0 0,4-1 0 16,0 1-15-16,0 0 0 0,4-4-12 0,-1 1 12 0,1-1 0 0,0-2-8 0,3-1 8 16,-4-3 0-1,4-2 0-15,-3-4 0 0,3 0 0 0,0-4 0 16,0-2 0-16,0 0 0 0,-3-4 0 16,3 1 0-16,-3 0 0 0,3 2 0 0,-4-2 0 0,1 0 0 0,0-1 0 0,-4 4 0 15,0 0 0-15,-4-4 0 16,1 4-16-16,-1-3 1 0,-3-1 0 0,0-2 0 15,0 2-94-15,-3-2-19 0,-4-1-4 0,0 1-1 16,0-1-151-16,-4 0-31 0</inkml:trace>
  <inkml:trace contextRef="#ctx0" brushRef="#br0" timeOffset="137822.49">11102 12203 3225 0,'0'0'92'0,"0"0"19"15,0 0-89-15,7 6-22 0,0 1 0 0,0-1 0 0,7 0 112 0,0 0 19 0,0 1 3 0,8 2 1 16,-5 0-88-16,8-2-18 0,-4-1-3 0,4-3-1 16,-1 0-18-16,5 0-7 0,-5-3 0 0,1 0 0 15,0-6-14-15,-1 3-2 0,-2-6-1 0,-5 2 0 16,1-5-152-16,-4-1-31 0</inkml:trace>
  <inkml:trace contextRef="#ctx0" brushRef="#br0" timeOffset="140765.45">4865 12990 2553 0,'-4'-6'53'0,"4"0"12"15,-3-1-52-15,3-2-13 0,-4-1 0 0,4 1 0 32,-3 0 105-32,-1-1 19 0,1 1 3 0,3-1 1 15,-4 1-16-15,4 0-2 0,-7 2-1 0,4 1 0 0,-5 3-45 0,5 0-8 0,-4 0-3 0,3 3 0 16,-6 0-18-16,6 3-4 0,-10 0-1 0,4 6 0 16,-1-2-10-16,0 5-3 0,1 1 0 0,-1 2 0 15,8 4-9-15,-8 0-8 0,-3 3 12 0,7 6-12 16,3 0 12-16,-6 1-12 0,3 2 12 0,7-6-12 15,0 0-16-15,0 0-11 0,-4 0-1 0,8 3-1 0,-4 1 49 0,7 2 9 0,-4-3 3 0,8 7 0 32,0-4-24-32,3-6-8 0,-4 0 0 0,4-6 0 15,4-3 0-15,-4-1 0 0,7-5 0 0,-3-4 0 16,3-6 0-16,0-3 0 0,4 0 0 0,0-7 0 16,3-5 0-16,-3-1 0 0,3-6 0 0,0 0 0 0,-3-3 0 0,3 0 0 0,-3 0 0 0,-4-3 0 31,0 3 0-31,-7 0 0 15,0-1 0-15,-3 5 0 0,-4-1 0 0,-4 0 0 0,4 0 0 0,-14 3 0 0,4 0 0 0,-4 3 0 16,-4-2 0-16,4 5 0 0,-11-3 0 0,4 1 0 0,0-1 0 16,-7 3 0-16,7 1 0 0,-7-1 0 0,7 4 0 0,-4 3 0 31,4-1 0-31,0 4 0 0,0 3 0 0,0-3 0 16,7 3-26-16,-4 3-5 0,0-3-1 0,4 3 0 0,0 1-25 0,7-1-6 0,-7 3-1 0,7-6 0 31,0 6-51-31,7 4-10 0,-7-4-3 0,7 3 0 15,0 1-116-15,4-1-24 0</inkml:trace>
  <inkml:trace contextRef="#ctx0" brushRef="#br0" timeOffset="141275.04">5232 12987 2192 0,'0'0'48'0,"0"0"11"0,0 0 1 0,-4-3 1 31,4 3-49-31,0 0-12 0,0 0 0 0,0 0 0 0,0 0 124 0,-3 6 23 0,3 3 4 0,0 1 1 16,0 6-62-16,0 2-12 0,0 4-2 0,3 3-1 0,1-3-21 0,-1 3-4 0,1 0-1 0,3 1 0 16,-4-1-7-16,8 0-2 0,-8-3 0 0,5 3 0 31,-5-3-6-31,1-3-2 0,-1 2 0 0,1-5 0 15,-1 0-8-15,-3 0-3 0,7-4 0 0,-7-3 0 16,0-2-5-16,0-7-2 0,0 0 0 0,0 0 0 16,0 0-14-16,0 0 0 0,0-3 0 0,4-7 0 0,-4-2 0 0,0-1 0 15,0 1 0-15,7-1 0 0,-7 0 0 0,3 1 0 0,1-7 0 0,3 7-10 0,-4-4 10 16,4 3 0-16,4-2 8 0,-4 2-8 16,0 1 0-16,4 2 0 0,-1 1 0 0,1-1 0 15,3 1 0-15,0 3 0 0,-3 3 0 0,3-1 0 16,-4 1 0-16,5 0 0 0,-1 6 0 15,0 0-8-15,-4 4 8 0,1-1 16 0,-4 3-4 16,4 1-1-16,-4 2 4 0,-4 4 1 0,1-3 0 0,-4 2 0 0,-4 1-6 0,1-4-1 31,-4 4 0-31,3 0 0 0,-7-1-6 0,1-2-3 0,-1 0 0 0,1 2 0 16,-1-5-26-16,-3-1-5 0,3-3-1 0,1 1 0 0,-1-1 44 16,4-3 9-16,-3-3 2 0,-1 0 0 15,8-3-36-15,-5-3-7 0,8 2-2 0,-3-2 0 16,6-3-32-16,-3-1-6 0,8 1-2 0,-1 0 0 15,3-1-37-15,-3 1-7 0,4-1-2 0,-1 1 0 16,4 0-118-16,-6-1-24 16</inkml:trace>
  <inkml:trace contextRef="#ctx0" brushRef="#br0" timeOffset="142173.23">5771 13090 597 0,'0'0'16'0,"0"-6"5"0,4 0-21 0,3 0 0 16,-7 6 0-16,0 0 0 0,0 0 158 0,0 0 27 0,0 0 6 0,0 0 1 16,0 0-52-16,0 0-9 0,0 0-3 0,0 0 0 15,0 0 0-15,0 0 0 0,-3 9 0 0,-1-3 0 0,4 1 0 0,-4-1 0 16,-3 0 0-16,4 3 0 31,-4-2-20-31,3-1-4 0,1 0 0 0,-4 1-1 0,3-1-11 0,-3-3-3 16,4 3 0-16,3 0 0 0,-11 1-20 0,7-4-4 0,1 3-1 0,-1-3 0 0,4 4-51 0,-3-1-13 15,3-6 0-15,0 6 0 16,0 0 0-16,0 1 0 0,0-7 0 0,0 6 0 16,0-6 0-16,7 3 0 0,0 3 0 0,4-3 0 0,-8-3 0 0,4 0 0 15,4 0 0-15,-4-3 0 0,3 0 0 16,1-3 0-16,0 3 0 0,-1 0 0 0,1 0 21 16,-1-1 2-16,1 4 0 0,3-3 0 0,-3 6-23 0,-1-3 0 15,1 7 0-15,-4-4 0 16,0 3-19-16,-7 0-1 0,3 4-1 0,-3 2 0 0,0-2 21 15,0-1 0-15,-3 4 0 0,-4-1 0 16,0 1 0-16,0-4 0 0,0 4 0 0,-4-1 0 16,4 1 0-16,-4-1 0 0,4 1 0 0,-3-4 0 0,3 1 0 0,0-4 0 15,0 0 0-15,0-3 0 0,3 0 0 0,4-3 0 16,0 0 0-16,0 0 0 0,0 0 0 0,0-3 0 0,0-3 0 0,4 0 0 31,-1 0 0-31,4-1 0 0,4-2 0 0,-8 3 0 16,8-1 21-16,-1 1 9 0,1-3 2 0,0 2 0 15,3-2-52-15,-4 3-9 16,4-4-3-16,1 4 0 0,2-3 32 0,-6 2 0 0,3-2 0 0,0 3 0 0,-3-4 20 0,3 4 9 16,-4 0 3-16,1-1 0 15,-1 1-24-15,-3 0-8 0,8 0 0 0,-12-1 0 0,1 4 0 0,-1-3 0 16,1-3 0-16,-4 2 0 0,0 1 0 0,0 3 0 0,0-3 0 0,-4-4 0 16,4 4 0-1,-3 3 0-15,-1-4 0 0,1 4 0 0,-4 3-28 16,-1 0-3-16,5 3 0 0,-4 4 0 0,0-1 51 0,3 0 9 0,4 4 3 15,-7-1 0-15,0 1-24 0,4 2-8 16,3 4 0-16,-4-4 0 0,4 1-26 16,4-1-5-16,-4 4-1 0,3-3 0 0,1-1 52 0,-1 1 9 0,4-1 3 15,4 1 0-15,-4-4-24 0,4-3-8 16,-1 1 0-16,1-1 0 0,3 0 0 0,0-3 0 16,-4 1 0-16,5-4 0 0,-1 0 0 0,-4 0 0 0,4-4 0 0,-3 4 0 0,0-3 0 0,-1 0 0 15,-3-3 0-15,0 3 0 16,0-4-26-16,0 4-5 0,-3 0-1 0,3 0 0 15,-4-3 32-15,1-1 0 0,-4 1 0 0,4 0 0 0,-4-7 19 0,3 1 9 16,-3-1 3-16,0 1 0 0,-3-1-31 0,3-2 0 16,0 2 0-16,0-3 0 0,0 4 0 0,0-4 8 15,0 4-8-15,0-1 4 0,0 4-4 16,3-1 0-16,-3 1 0 0,7 3 0 0,-7-4 0 0,4 4 0 16,-1 3 0-16,4 0 0 15,-3-1 0-15,-4 4 0 0,7 0 0 0,3 4 0 0,-3-1 0 16,1 3 0-16,2 0 0 0,1 4 0 31,-1-1-28-31,1 0-3 0,-1 1 0 0,1-1 0 0,3 1-26 0,-3-4-6 0,3 3-1 0,-7-2 0 16,3-1-153-16,1-3-31 0,-4 0-7 0,0-3-581 0,0 0-116 0</inkml:trace>
  <inkml:trace contextRef="#ctx0" brushRef="#br0" timeOffset="142769.63">6495 13059 2304 0,'0'0'51'0,"0"0"10"0,0 0 3 0,-4 6 0 0,4 1-52 0,-3 2-12 0,3 0 0 0,-4 4 0 0,4-1 132 0,0 1 24 16,-3 3 5-16,3-1 1 16,0 1-80-16,3 0-16 0,-3-4-3 0,0 4-1 0,4 0 14 0,3-4 2 15,-4 4 1-15,4-7 0 16,-3 4-50-16,3-7-9 0,-4 0-3 0,8 1 0 16,0-4-9-16,-8-3-8 0,8 0 12 0,-1-3-12 0,-3-4 10 0,0 1-10 31,4 0 8-31,-4-4-8 0,4 1 8 0,-4 0-8 0,0-4 8 0,0 4-8 15,0-1 8-15,0 1-8 0,-4-1 0 0,8 4 8 0,-11-3-8 0,3-1 0 0,1 4 0 16,3 0 0 0,-7-1 16-16,7 4-1 0,-3 0-1 0,-1 0 0 15,-3 3-14-15,7-3-15 0,-7 3 3 0,7 0 1 16,0 0 11-16,0 0 16 0,-3 0-4 0,6 0-1 16,1 3-11-16,-7 0 0 0,3 0 0 0,0 0 0 15,3 1 0-15,-3-1 0 0,4 0 12 0,-4 0-4 0,4 0-8 0,-1 0 8 0,1-3-8 0,-1 7 8 31,1-7-8-31,3 3 0 0,0 0 0 0,4 0 0 16,-4-3 0-16,0 0 0 0,-3 0 0 0,3-3 0 16,-4 0 0-16,1-4 0 0,-1 1 0 0,-3 0 0 0,1 0 0 0,-1-1 8 0,-4-2-8 0,1 3 8 15,-4-1 0-15,3-2 0 0,-3 6 0 0,0-3 0 32,0-1-8-32,-3 1 0 0,-1 0 9 0,1 3-9 15,-1-4 0-15,-3 7 9 0,-4-6-9 0,8 6 0 0,-11 0 11 0,3 6-11 0,-3 1 10 0,4-1-2 31,-5 3-8-31,1 1 0 0,-3 5 0 0,3-2 0 0,-1 3 0 0,5-4 0 16,-1 7 0-16,8-3 0 0,-4 2 0 0,3-2 0 0,1 0 0 0,3 0 0 16,3-1 0-16,4 1 0 0,0-4 0 0,4 4 0 31,6-3 0-31,-2-4 0 0,2 0 0 0,4-2 0 16,1-1 0-16,-1-3 0 0,0 0 0 0,-3-3 0 0,3 0 0 0,-4-3 0 0,-3-3 0 0,4 3 0 15,-4-4 0-15,-3 1 0 0,-1 3 0 0,-3-3 0 16,0-1-10-16,1-2 2 0,-5 3 0 0,1-4 0 15,-4 4-115-15,0-3-22 0,0 2-5 0</inkml:trace>
  <inkml:trace contextRef="#ctx0" brushRef="#br0" timeOffset="143712.89">8001 13294 1580 0,'0'0'67'0,"0"0"-54"0,0 0 92 0,0 0 19 0,0 0 3 0,0 0 1 31,4 3 0-31,-4-3 0 0,0 0 0 0,3 7 0 15,-3-7 0-15,0 0 0 0,4 6 0 0,-4-6 0 16,0 0-52-16,0 0-9 0,0 0-3 0,0 0 0 0,0 0 0 0,0 0 0 0,3-6 0 0,1-1 0 31,-4-2-51-31,3-4-13 0,-3 1 0 0,7-4 0 16,-3 4 0-16,-1-4 0 0,4 0 0 0,-3 4 0 0,3-1 0 0,0-3 0 0,0 1 0 0,4 2 0 31,-4 1 54-31,0 2 8 0,0 1 2 0,3 3 0 16,-3-1-52-16,0 4-12 0,4 0 0 0,0 6 0 15,-4 4 0-15,3-1 0 0,1 0 0 0,-1 7 0 0,1-1 0 16,0 4 0-16,-4-4 0 0,3 7 0 0,-3-3 0 0,4 0 0 0,-4-1 0 16,4 1 0-16,-4-4 0 0,3-2 0 0,-3 2 0 0,4-2 0 0,-4 2 0 0,3-5 0 15,-2 2 0-15,-1-3 0 16,3-3 0 0,-3 1 0-16,4-1 0 0,-4-3 0 15,3 0 0-15,1 0 0 0,-4-3 0 0,7-4 0 0,-3 1 0 0,-1 0 0 0,1-4 0 0,3 1 0 16,-3-7 0-16,-1 1 0 0,1-1 0 0,3-6 0 15,-4 3 0-15,-2 0 0 0,2-3 0 0,1 7 0 16,-8-4 0-16,4 6 0 0,-3 1 0 0,-1 2 0 16,-3 1 0-16,0 3 0 0,0-4 0 0,0 10 0 15,0 0 0-15,0 0 0 0,-7 7 0 16,4 2 0-16,-4 4 0 0,3-1 0 0,-3 4 0 16,4 3 0-16,-1 2 0 0,1-2 0 0,-1 6 0 15,4-3 0-15,4 0 0 0,-1-3 0 0,4 0 0 0,0-3 0 0,0-4 0 0,0 1 0 16,4-4 0-16,3-3 0 15,-3 1 0-15,3-4 0 0,3-3 0 0,1 3 0 0,0-6 0 16,-1 0 0-16,1-1 0 0,0-2 0 0,-1 0 0 0,1-3 0 0,-4-1 0 16,0 4 0-1,-3-4-100-15,3-2-22 0,-4-1-5 0</inkml:trace>
  <inkml:trace contextRef="#ctx0" brushRef="#br0" timeOffset="143968.09">8858 12952 2796 0,'0'13'118'16,"0"0"-94"-16,4 2 83 0,-1 4 17 0,1 0 3 0,3 3 1 16,3-3-52-16,-2 3-9 0,6-1-3 0,0 5 0 15,0-8 0-15,0-2 0 0,0 0 0 0,7-4 0 16,-3 1-51-16,0-4-13 0,3 1 0 0,0-1 0 15,-3-3 0-15,-1 1 0 0,1-1 0 0,-1 3 0 32,-2-2 0-32,-5 5 0 0,4-3 0 0,-3 1 0 0,-1 2 0 0,-3-2 0 0,1-1 0 0,-1-3 0 15,-4 1-48-15,1-4-13 0,-4-3-3 16,0 0 0-16,0 0-51 0,0 0-10 0,3-3-3 16,-3-4 0-16,-3 1-51 0,-1-3-10 0,1-4-3 0</inkml:trace>
  <inkml:trace contextRef="#ctx0" brushRef="#br0" timeOffset="144177.67">8946 13329 3340 0,'0'0'148'0,"0"0"31"16,0 0-143-16,0 0-36 0,4-3 0 0,3-4 0 0,0 1 58 0,4 0 5 0,-4-1 1 0,7-2 0 15,-4-3-52-15,5-1-12 0,-1 0 0 0,0-2 0 16,3-7 0-16,-2 0 0 0,-1-3 0 0,0-3 0 15,0 2 0-15,-4 1 0 0,1 0 0 0,0 3 0 16,-4 4 0-16,-4 2 0 0,4 3 0 0,-3 7 0 16,-1-3 0-16,-3 6 0 0,0 3 0 15,0 0 0 1,0 0-158-16,4 9-34 0,-4 0-8 0</inkml:trace>
  <inkml:trace contextRef="#ctx0" brushRef="#br0" timeOffset="144592.76">9525 13015 2553 0,'-11'-9'53'0,"11"9"12"16,0 0-52-16,0 0-13 0,0 0 0 0,0 0 0 0,0 0 105 0,0 0 19 0,7 3 3 0,1 3 1 31,-1 4-52-31,0 5-9 0,3-2-3 0,-3 6 0 15,4-1 52-15,-1 4 9 0,1 3 3 0,-4-3 0 0,4 0-103 0,-1-3-25 0,-3 0 0 0,4 3 0 16,-1-6 0-16,-2-1 0 0,-1 4 0 0,0-6 0 16,0-1 0-16,0 1 0 0,-4-4 0 0,1 0 0 31,-1-5 0-31,-3-4 0 0,0 0 0 0,0 0 0 0,0 0-46 0,0 0-14 0,0-7-4 0,-3 1 0 16,-4-6-102-16,0 2-21 0,0-2-4 0</inkml:trace>
  <inkml:trace contextRef="#ctx0" brushRef="#br0" timeOffset="144797.16">9402 13250 2477 0,'3'0'104'15,"4"3"-83"1,0-3 153-16,4 0 30 0,-1 0 7 0,1 0 1 16,7 0-98-16,-1 0-19 0,8 0-4 0,-4 0-1 15,4 0-31-15,-1-3-7 0,-2 3 0 0,2-3-1 0,1 0-51 0,-4 3-11 0,4-3-1 0,-4 0-1 31,-3 0 13-31,-1-1 0 0,4 1 0 0,-3-3 0 16,-4 3 0-16,0-3 0 0,0-1 0 0,-3 1 0 16,-4 0-105-16,4 0-19 0,-4-1-3 0</inkml:trace>
  <inkml:trace contextRef="#ctx0" brushRef="#br0" timeOffset="145348.31">10827 12887 3074 0,'-14'6'136'0,"3"0"28"16,-3 0-131 0,0 1-33-16,3 2 0 0,-3 0 0 0,0 1 75 0,3-1 8 0,-3 1 1 0,4 2 1 15,-4 1-25-15,3-1-6 0,-3 1-1 0,0-1 0 16,3 1-53-16,1-1 0 0,-4 1-16 0,7 3 4 15,-4-7 12-15,4 4 0 0,0-4 10 0,0 0-10 0,3-2 0 16,4-1 0-16,0-6 0 0,0 0 0 16,0 0 0-16,0 3 0 0,4 3 0 0,3-6 0 15,0 4 0-15,0-4 0 0,4 0 0 0,-1-4 0 16,1 4 0-16,3-6 9 0,0 3 1 0,4 0 0 0,-4 0-10 0,3 0 0 0,-3-1 0 0,4 4 0 31,-4 0 11-31,4 0 0 0,-8 4 0 0,4 2 0 16,-3 0 8-16,0 7 1 0,-8-4 1 15,4 4 0-15,-3-1-15 0,-4 4-6 0,0-4 0 0,-4 1 0 16,-3-1 0-16,4-2 0 0,-4 2 0 0,-4-2 0 16,4-1 0-16,-4 1 0 0,4-1 0 0,-7 0 0 0,4-2 0 0,-1-4 0 0,0 0 0 0,1-3 0 31,6 0-36-31,1-3-8 0,-4 0 0 0,7 0-1 16,3-7-107-16,1 4-22 0,3-7-4 0</inkml:trace>
  <inkml:trace contextRef="#ctx0" brushRef="#br0" timeOffset="145584.85">11003 12846 2747 0,'-7'9'78'0,"0"-3"17"0,4 4-76 0,-1-4-19 0,0 0 0 0,8 4 0 0,0-1 97 0,-1 4 16 0,4-1 3 16,0 4 1-1,0 0-38-15,4 3-8 0,-1 2-2 0,1 5 0 16,0-1 0-16,-1 0 0 0,1 0 0 0,3 3 0 15,-4-6-29-15,1 0-5 0,-4 0-2 0,4-3 0 16,-1-1-52-16,-3-2-10 0,0 0-3 0,0-4 0 31,0 1 32-31,-3-4 0 0,3 1 0 0,-3-4 0 0,-1 0 0 0,-3-6 20 0,0 0-4 0,0 0 0 16,0 0-77-16,0 0-16 0,0 0-3 0,0-6-1 16,-3-3-88-16,-5-1-18 0,-2 1-3 0</inkml:trace>
  <inkml:trace contextRef="#ctx0" brushRef="#br0" timeOffset="146198.04">10975 13141 2325 0,'0'0'66'0,"0"0"14"31,0 0-64-31,0 0-16 0,7 3 0 0,0 0 0 16,-3-3 94-16,3 3 15 0,3 0 3 0,-3-3 1 0,4 0 3 0,3 0 1 0,-3 0 0 0,3-3 0 16,0 0-57-16,3 0-11 0,1 0-2 0,3-4-1 31,-3 1-22-31,3-3-4 0,0-1 0 0,-3 4-1 0,-1-3-19 0,5-1 0 0,-5-2 8 0,4 2-8 15,-3-2 10-15,-4 2-2 0,0-2 0 0,0-4 0 16,1 7-8-16,-8-1-9 0,0 4 9 0,-4 0-13 16,-3 6 13-16,0 0 16 0,0 0-3 0,-3 6-1 15,-4 3 20-15,3 4 3 0,-7 3 1 0,4 2 0 16,-3 4-18-16,3 3-3 0,-4 0-1 16,1 4 0-16,3-7-5 0,-1 3-1 15,1-6 0-15,4-1 0 0,-1 1 0 0,4-6-8 0,0 2 12 0,0-2-4 31,7-7-8-31,0 0 0 0,1-2 0 0,2-1 0 0,1-3 0 0,-1-7 0 0,4 4 0 0,1-6 0 16,-5-4 0-16,1 4 0 0,-1-4 0 0,4-2 0 16,-7-1 0-16,4-3-11 15,0 4 11-15,-4-4-8 0,0 0 8 0,0 0 0 0,-4 0 0 0,4 1 0 0,-3 2 0 16,-4 3 0-16,3 4 0 0,-3 3 0 0,4 2 0 0,-4 4 0 0,0 0 0 0,0 0 0 31,0 4 0-31,3 5 9 0,1 0-1 0,0 4-8 16,-1 3 0-16,1-1 0 0,3 4-10 0,3 0 10 15,-3 0 0-15,4 0 0 0,-1-4 0 0,5 4 0 0,-1-3 0 0,3-4 0 0,1-2 0 16,0 2 0-16,-1-2 9 0,1-1 10 0,3 0 1 0,0-2 1 16,-3-1-21-16,3-3 0 0,-3 3-10 0,-1-2 10 15,1 2-13-15,-4-3 4 0,0 3 1 16,-3 0 0-16,-1-2 8 0,-3-1-13 16,0 0 5-16,0 0 8 0,1-3 0 15,-8 0 0-15,3-3 0 0,1 3 0 16,-1-6 0-16,-3-1 0 0,4 1 0 0,-4-6 0 0,0-1 0 0,0 0 0 0,-4-2 0 15,1-4 0-15,-1 0 0 0,1-3 0 0,-5 0 0 16,1-6 0-16,4 0 0 0,-4-4 0 0,-4 1 0 0,8 6 0 31,-8-3 0-31,4 3 0 0,0-3 0 0,0 2 0 0,-4 1 0 16,4 10 0-16,0-1 9 0,-3 0-1 16,3 4-87-16,0 5-17 0,0 4-3 0,3 6-1 15,-3 4-152-15,0 2-32 0,0 7-5 0</inkml:trace>
  <inkml:trace contextRef="#ctx0" brushRef="#br0" timeOffset="146556.65">11663 13178 1926 0,'14'10'171'16,"-3"-1"-137"-16,6 0 134 0,-3-2 26 16,4-1 6-16,0 0 0 0,-1-3-57 0,4-3-12 0,-3 0-3 0,0 0 0 31,-1-3-60-31,1 0-13 0,3-3-3 0,-3 0 0 0,-1-4-16 0,1-2-3 0,0-1-1 0,-1 0 0 31,-3-2-10-31,1-4-2 0,-1 3-1 0,-4-2 0 16,1-1-3-16,-1 3 0 0,-3-3 0 0,0 4 0 0,1-1-16 15,-5 3 0-15,-3 1 0 0,0 2 0 0,-3 4 11 0,-1 0-2 0,4 6 0 0,-7 3 0 32,0 0-9-32,-4 7 0 0,4 2 0 0,-3 1 0 15,-1 5 14-15,1 7 1 0,-1 1 0 0,4-1 0 16,0 0-24 0,0 0-5-16,0-3-1 0,3 0 0 0,4-3 37 0,0-1 7 0,7-2 2 0,0 0 0 0,0-4-50 15,7-2-9-15,4-1-3 0,-4 0 0 0,4-5 31 0,3 2 0 0,-3-6 0 0,6 0 0 16,-6 0 20-16,3-6 9 0,0-1 3 0,0 1 0 15,1 0-24-15,-8-4-8 0,3 4 0 0,-2 0 0 16,-5 0 0-16,-3-1 0 0,0 1 0 0,0 0 0 31,-3-1-31-31,-1 4-5 0,-3-3-2 0,0 6 0 0,0 0-170 0,0 0-33 0,0 0-7 0</inkml:trace>
  <inkml:trace contextRef="#ctx0" brushRef="#br0" timeOffset="147148.44">13173 12783 2310 0,'0'0'97'15,"0"0"-77"1,0 0 137-16,0 0 28 0,0 0 6 0,0 0 1 0,0 0-92 0,0 0-19 0,-7 0-3 0,0 6-1 15,-4 1-13-15,0-1-4 0,1 3 0 0,-4 4 0 32,-4-1-4-32,0 4 0 0,1-3-1 0,-8 2 0 0,8 4-37 0,-1-6-7 0,0 2-2 0,1 1 0 15,2-3 2-15,5-1 0 0,-1 1 0 0,4-4 0 16,4 0-11-16,-1 1 0 0,8-4 9 0,-1 0-9 16,4-2-14-16,0-1-7 0,4 0-2 0,3-3 0 31,4 0 35-31,6 0 6 0,1-3 2 0,3 0 0 0,1-1-32 0,-5 1-7 0,4-3-1 0,-3 6 0 15,0-3 42-15,-4 3 8 0,0 3 2 0,-3 0 0 16,-1 7-52-16,-2-1-9 0,-1 3-3 0,-4 1 0 16,-3 3 32-1,-3-1 0-15,-1 4 0 0,-3-3 0 0,-3 3 0 0,-4-4 0 0,0 1 0 0,0-3 0 16,-4-1 0-16,1-2 0 16,-5-1 0-16,5 0 0 0,-4-2 20 0,3-1 9 0,1-3 3 0,-1 0 0 0,0-3-46 15,4 0-9-15,0 0-1 0,7 0-1 16,-7-3-127-16,7 3-24 0,0-9-6 0</inkml:trace>
  <inkml:trace contextRef="#ctx0" brushRef="#br0" timeOffset="147505.93">13529 13081 2800 0,'0'0'124'0,"0"0"26"15,0 0-120-15,0 0-30 0,0-6 0 0,0 6 0 16,0 0 80-16,0 0 11 0,0 0 1 0,0 0 1 16,0 0-23-16,0 0-5 0,4 6-1 0,-1 0 0 15,-3 1-11-15,0 2-2 0,4 0-1 0,-4 4 0 32,0-1-12-32,-4 4-2 0,4-3-1 0,-3 2 0 0,-1 4-25 0,1-3-10 0,-1-1 8 0,0 4-1 15,1 0-7-15,-4 3 0 0,3 0 0 0,1 3 0 16,3 3 0-16,-4 1 0 0,4-1 0 15,4 3 0-15,-4 0 0 0,3-5 0 0,4 2 0 0,-3-3 0 16,7-3 0-16,-4-3 0 16,0-7 0-16,3 4 0 0,1-7 0 0,3-2 0 0,-4-1 0 15,5-3 0-15,-5-3 0 0,4 0 0 0,-3-3 0 0,-1 0 0 0,1-4 0 0,0-2 0 16,3-4 0-16,-4 1 0 16,1-1 0-16,-1 4 0 0,-2 0 0 0,2-4 0 0,1 4 0 15,-4-1 0-15,-4 4 0 0,4 0 0 16,-3-1 0-16,-1 1 0 0,-3 6 0 0,4-6 0 15,-4 3-14-15,0-4-2 0,0 1-1 0,0 0 0 16,0 0-101-16,0-1-20 0,0-2-4 0</inkml:trace>
  <inkml:trace contextRef="#ctx0" brushRef="#br0" timeOffset="147698.07">13374 13291 3283 0,'21'3'138'16,"0"0"-110"0,4 0 72-16,3 1 16 0,4-1 2 0,0 0 1 15,-4-3-65-15,7 3-13 0,-3-3-2 0,0 0-1 32,3 0-54-32,-3-3-10 0,-1 0-2 0,5-4-1 0,-5 1-55 0,1-3-12 0,0-1-1 0</inkml:trace>
  <inkml:trace contextRef="#ctx0" brushRef="#br0" timeOffset="149332.88">14168 13200 2310 0,'0'-9'97'16,"0"6"-77"-1,0 3 122-15,0 0 25 0,0 0 5 0,0 0 0 32,0 0-56-32,0 0-12 0,0 0-3 0,0 6 0 15,3 3-44-15,-3 4-9 0,4-4-1 0,-1 7-1 0,1-4 14 0,-1 4 4 0,1 0 0 0,3-1 0 16,-4 1-46-16,4 0-9 0,0-1-1 0,-3 1-8 15,3 0 0-15,0 0 0 0,0-1-10 0,0-2 10 16,-3-1-9-16,3 1 9 0,-4-4 0 0,4 1 0 16,-3-4-97-16,-4 0-13 0,3-3-2 0,-3-3-1 15,0 0-74-15,0 0-14 16,0 0-3-16</inkml:trace>
  <inkml:trace contextRef="#ctx0" brushRef="#br0" timeOffset="149503.48">14104 13341 2796 0,'0'0'118'0,"7"0"-94"16,0 0 56-16,0 0 12 0,4 0 3 0,-1 0 0 0,5 0 1 0,2 0 1 0,-3 0 0 0,7 0 0 16,-3 3-67-16,3-3-14 0,0 0-2 0,1 0-1 31,-1 0-13-31,3 0-18 0,-2-3 4 0,2 0 1 0,-3 0 13 0,-3 0 0 0,3-3 0 0,-3 2 0 31,-4-2-178-31,0-3-33 0,0-1-6 0</inkml:trace>
  <inkml:trace contextRef="#ctx0" brushRef="#br0" timeOffset="149707.42">14676 13072 3464 0,'-7'9'99'0,"3"0"20"16,-3 4-95-16,3-1-24 0,4 4 0 0,0 0 0 15,0 3 58-15,7 3 7 0,-3-4 2 0,3 7 0 16,0 1-56-16,4-1-11 0,-4 0 0 0,3 6 0 16,1-3 20-16,-4 4 10 0,4-1 2 15,-1 0 0-15,1-6-24 0,-1 1-8 0,1-5 0 0,-4-5 0 16,4 0 0-16,-8-7 0 0,4 1 0 0,0-7 0 31,-7-3-77-31,0 0-15 0,0-13-4 0</inkml:trace>
  <inkml:trace contextRef="#ctx0" brushRef="#br0" timeOffset="150701.47">6241 8340 1607 0,'0'0'68'0,"0"0"-55"31,3-6 138-31,1 3 27 0,-4 3 6 0,0 0 0 15,0 0 7-15,0 0 1 0,0-7 0 0,0 7 0 16,0 0-80-16,0 0-16 0,0 0-4 0,0 0 0 0,0 0 7 0,0 0 1 0,0 0 0 0,0 0 0 31,0 0-80-31,3 7-20 0,-3-1 0 0,0 6 0 16,0 1 22-16,4 3 1 0,-4-1 0 0,0 1 0 0,3 3-37 0,1 0-7 0,-4 3-2 16,3 3 0-1,4-3 23 1,-7 3 0-16,4 0 0 0,-4 6 0 0,3-3 0 0,-3-3 0 0,0 4 0 0,4-7 0 0,-4 0 21 0,4-7 9 15,-4 1 2-15,3 0 0 0,1-4-24 0,3 1-8 0,0-4 0 0,-4-3 0 16,4-2-26 0,0-1-5-16,4 0-1 0,-4-3 0 0,4 0 44 15,-1-3 8-15,-3 0 1 0,4-4 1 16,-1-2-35-16,1-1-7 0,0 1-2 0,-1-3 0 0,-3-4-26 16,0 3-4-16,0-2-2 0,-3-1 0 0,-1 0-58 0,-3 4-11 15,4-1-2-15</inkml:trace>
  <inkml:trace contextRef="#ctx0" brushRef="#br0" timeOffset="150918.37">6191 8497 2997 0,'0'0'85'0,"0"0"19"16,0 0-84-16,0 0-20 0,0 0 0 0,0 0 0 15,0 0 104-15,4 0 17 0,3 3 3 0,3-3 1 0,-3 3-49 0,4-3-9 0,3 0-3 0,0 3 0 16,0-3-51-16,1 0-13 16,6 3 0-16,-7-3 0 15,7 0 21-15,-3 0 2 0,3 0 0 0,0-3 0 16,0 3-79-16,0-3-16 0,0 0-4 0</inkml:trace>
  <inkml:trace contextRef="#ctx0" brushRef="#br0" timeOffset="154236.12">4713 14254 1792 0,'0'-10'51'0,"0"1"10"0,-7 3-49 0,7-4-12 0,0-2 0 0,0 2 0 31,7 1 131-31,-7-1 23 0,0 4 5 0,0-3 1 16,0 2-31-16,0 1-5 0,-7 3-2 0,7 3 0 0,0 0-16 0,0 0-3 0,0 0-1 0,-3 3 0 31,-1 3-30-31,-3 4-7 0,3-1-1 0,4 4 0 15,-7 6-33-15,7 3-7 0,-3 3-2 0,3-3 0 16,0 3-10-16,3 3-1 0,-3 0-1 0,7 0 0 16,-3 4 18-16,3-1 3 0,-3 4 1 0,6 2 0 15,1-2-48-15,-1-4-8 0,1-3-3 0,3 0 0 0,0-2 27 0,-3-5 0 0,3 1 0 0,0-3-8 16,4-3 8-16,-8 0 0 0,4-7 0 0,0 0 0 16,4-5 18-16,-4-1 9 0,7-6 1 15,-7-4 1 1,0-5-29-16,4-7 0 0,-4-3 0 0,4-6 0 0,0 0 0 0,-4-4-16 0,0-2 1 0,3-1 1 15,-6 1 14-15,0-4 13 0,-4 7-2 0,3-1-1 16,-3 4-10-16,-3 3 10 0,-4 3-10 0,0 0 10 0,0 0-10 0,-4 3 0 31,-3 4 9-31,0 2-9 0,0-2 8 0,-4 5-8 0,1 1 8 0,-1 2-8 16,1 4 0-16,3 3 8 0,-4 0-8 0,1 3 0 31,2 4-35-31,1 2-11 0,0 4-2 0,4 2-1 16,3 1-135-16,0 3-26 0,0 0-6 0,0-1-1092 0</inkml:trace>
  <inkml:trace contextRef="#ctx0" brushRef="#br0" timeOffset="154768.88">5295 14542 2168 0,'0'0'61'0,"0"0"15"0,0 0-61 0,0 0-15 15,-7 0 0-15,7 0 0 0,0 0 104 0,0 0 17 0,-3 6 4 0,3 1 1 32,0-1-38-32,-4 6-8 0,4 1-2 0,0 6 0 0,0 3-11 0,0 0-3 15,4 3 0-15,-1 0 0 0,4 3-1 0,-7 0-1 0,4 1 0 0,3 2 0 31,-4-6-36-31,4-3-7 0,0 0-2 0,4 0 0 0,-4-6-17 0,4-1 0 16,-4 1 0-16,3-4 0 0,1-2 0 0,-4-1 0 0,4-2 0 0,-4-4 0 16,0 0 0-16,-4-3 0 0,4-3 0 0,-7 0 0 15,4-4 0-15,-4-2 0 0,-4-1 0 0,4-2 0 16,0-4 28-16,-7-6 1 0,4-3 1 0,-8 3 0 16,8-3-30-16,-5 0 0 0,5 0 0 0,-4 0-10 15,3 0 10-15,-3 0 0 0,4 3 8 0,-1 0-8 16,1-3 0-16,3 6 0 15,0 0 0-15,3 0-8 0,1 0 8 0,-1 4 0 0,4-1 8 0,-3 4-8 16,6-1 32-16,-2 1 3 0,6 2 0 0,-4 4 0 0,-3 0-35 0,-7 6 0 31,11-7 0-31,-11 7 0 0,17 7 0 0,-9 2 0 0,2 4 0 0,-3-1 0 16,-3 1 0-16,3-1 0 0,-7 7 0 0,0-3 0 16,-7 2 0-16,3-2 0 0,-3 0 0 0,0-1 0 0,0 1 32 0,-4-3 0 15,1-4 0 1,-1 0 0-16,4 4-23 0,-3-7-9 0,-8-6 0 0,11-3 0 15,-4 0-26-15,-3 0-5 0,4-3-1 0,-1-1 0 16,4 1-87-16,0-3-17 0,0-1-4 16,7 1-1307-16</inkml:trace>
  <inkml:trace contextRef="#ctx0" brushRef="#br0" timeOffset="156285.31">5835 14313 2188 0,'0'0'48'0,"0"0"11"0,0 0 1 0,0-6 1 0,0 0-49 0,0-1-12 15,0 7 0-15,0-3 0 0,0-3 105 0,0 6 19 0,0 0 3 0,0 0 1 16,0 0-52-16,0 0-9 0,7 6-3 0,-3 7 0 31,-1 3 52-31,4 5 9 0,4 5 3 0,-4 2 0 0,0 0-103 0,3 0-25 16,1 0 0-16,0-2 0 0,-1-1 43 0,1 0 3 0,-4-3 1 0,3-4 0 15,1 1-31-15,-4-3-7 0,0-4-1 0,0 1 0 16,-3-4-8-16,3-2 8 0,-7-7-8 0,0 0 8 0,0 0-8 0,0 0 12 16,0 0-12-16,0-7 12 15,0 1-4-15,-4 0 0 0,1-4 0 0,-1 1 0 16,-3 0-8-16,0-1 8 0,0 1-8 16,-7-1 8-16,3-2 2 0,-3 6 0 0,0-4 0 0,0 7 0 0,0 0-26 0,0 3-6 15,3 3-1-15,-3 0 0 0,3 7 23 0,-3-4 0 31,7 3 0-31,-3 4 0 0,-1-1 0 0,4 4 0 0,4-3 0 0,-1 2 0 16,0-2 0-16,4-1 0 0,0 1 0 0,4-1 0 0,0-2 0 0,3-4 0 31,-7-6 0-31,0 0 0 0,10 3 0 0,4 0 0 0,-3-3 0 0,3-3 0 16,4 0 0-16,-4 0 0 0,0-6 0 0,3-1 0 16,1 1-56-16,0-4-6 0,6 1-2 0,-6-7 0 15,10 3-51-15,-7-3-10 0,1-3-3 0,6 4 0 16,-11-1 52-16,5 0 9 0,-8 3 3 15,3-2 0-15,-2 2 0 0,-5 3 0 16,1 4 0-16,-1-1 0 0,-6 1 51 0,-1 3 13 0,-3 0 0 0,4 2 0 0,-4 4 100 0,-4 0 22 16,4 4 5-16,-3 2 1 0,-1 0-52 0,4 7-9 15,-7-4-3-15,4 7 0 0,-4-1-7 0,3 1-1 0,1 0-1 0,-1-1 0 16,1 4-23-16,-1-3-4 0,4 0 0 0,-7-1-1 16,7-2-12-16,0-1-3 0,0-2 0 0,0-4 0 15,0 0-12-15,7-3 9 0,-7-3-9 0,0 0 8 16,0 0-8-16,0 0 0 0,7-9 0 0,4 3-11 15,-1-7 11-15,-3 4 0 16,0-4 0-16,0-2 0 0,4 2 0 0,-8-3 0 0,5 1 0 0,2 2 0 16,-6-3 0-16,-4 7 0 15,3 0 0-15,1 2 0 16,-1 1 25-16,-3 6 7 0,0 0 2 0,4 3 0 0,-1 4-22 0,-3 5-4 16,4-3 0-16,-1 4-8 0,4 0 0 0,-7 2 0 0,0 1-10 0,4 3 10 31,-1-4 0-31,5 4 0 0,-1-3 0 0,0 3 0 0,3-7 0 15,1 1 0-15,-4 2 0 0,7-5 0 0,-3-1 13 0,3-6 11 0,-4 1 1 0,4-4 1 32,0 0-65-32,4 0-13 0,-4-4-2 0,4 1-1 0,-1 0-27 15,-2 0-6-15,2-3 0 0,-3 3-1 0,8-4 26 0,-12 4 6 0,4-3 1 0,-3 3 0 16,-1 0 22-16,1-4 5 0,-4 4 1 0,-7 3 0 0,0 0 48 0,0 0 9 16,7-6 3-16,4 0 0 0,-11 6 45 0,0-7 10 15,0 1 1-15,0 0 1 16,0 0-6-16,0-4-2 0,0 1 0 0,0-1 0 15,-7-2-59-15,3-1-12 0,4-2-2 0,-7-1-8 16,3-3 13-16,-3 0-4 0,4-3-1 0,-8-3 0 0,4-6-18 0,0 6-4 16,-3-3-1-16,3 3 0 0,0-1 28 0,-4 8 6 0,7-1 1 0,-3 3 0 31,4 4-20-31,-1 2 0 0,1 4-13 0,3 0 5 16,-4 6-45-16,4 3-9 0,0 0-2 0,0 3 0 0,0 4-29 0,0-1-7 0,-7 4 0 15,7-1-1 1,0 1 43-16,0 2 9 0,0 1 1 0,0 0 1 15,-3-4-8-15,3 4-1 0,0 0-1 16,3 2 0-16,-3 1 104 0,7 3 21 0,-7-6 4 0,4 3 0 0,-1-4 3 0,4 1 0 0,0-3 0 0,0-1 0 16,4 1-21-16,0-4-4 0,-1 0-1 15,1-2 0-15,3-4-26 0,0 0-6 0,4 0-1 0,-4-3 0 16,0-6-5-16,7 3-2 0,0-4 0 16,0-2 0-16,4 0 20 0,-11-1 4 0,7-2 1 0,-3-1 0 0,0-3-34 15,-4 1-16-15,-4 2 2 0,4-2 0 16,-3-1 22-16,-4 0 5 0,0 1 1 0,-3 5 0 0,-4 1-14 0,0-1 0 15,0 1 0-15,-7 3 0 0,3 6 0 16,-3 0 11-16,-4 6-3 0,4 0-8 0,0 4 0 0,-3 2 0 16,-1 4 0-16,4 6-12 0,-3-7 12 15,2 4 0-15,1 0 0 16,0 0 0-16,0 0 0 0,4-1 0 0,3-2 0 0,0 0 0 16,3 0 0-16,4-4 0 0,-3 1 0 0,6-1 0 0,1-2 23 0,0-4 7 15,-1-3 2-15,4 0 0 16,7 0-24-16,-3-3-8 0,3-3 0 0,0 0 0 15,1 0-26-15,-1 0-5 0,-4 0-1 0,5-4 0 0,-5 1 32 0,1 3 0 16,-4-3 0-16,0 2 0 16,-3 4 0-16,-1-3 18 15,1 0-2-15,-1 3-1 0,-3 0-127 0,-7 0-24 16,8-3-6-16,-1 6-846 0,0 0-170 0</inkml:trace>
  <inkml:trace contextRef="#ctx0" brushRef="#br0" timeOffset="157004.03">8124 14254 1868 0,'0'-13'41'0,"4"7"9"0,-4 0 2 0,0-1 0 16,0-2-42-16,-4-1-10 0,4 1 0 0,-3 0 0 0,3-1 176 0,-4 4 32 15,1 0 8-15,-1-1 0 0,-3 4-59 0,0 0-12 16,0 3-2-16,0 3-1 0,0 0-44 0,0 4-9 0,-4 2-1 0,1 4-1 31,-1-1-36-31,1 10-7 0,-1 3-2 0,1 7 0 16,-1 2-21-16,0 4-4 0,1 2-1 0,-1 4 0 0,8-6-16 0,-4-3 0 0,7 5 0 0,0-2 9 15,0 0-9-15,3-10 0 0,1 0 0 0,3 3 0 16,0-6 0-16,3 4 0 0,1-7 0 0,3 3 0 0,0-3 0 16,4 3 0-1,7-10 0-15,-4 1 0 16,3-3 0-16,1-4 0 0,0-6 0 0,3-3 0 0,0-6-26 0,0-4-5 0,1-8-1 16,-1-4 0-16,-3-3 52 0,-4 0 9 0,3-4 3 0,-6-2 0 0,0 3-32 15,-4-1 0 1,0 1 0-16,-3-3 0 0,-4 3 0 0,0 3 0 0,-4-7 0 0,-3 1 0 15,-3 0-22-15,-4-1-7 0,0 4-2 16,-1-3 0-16,-6-1 50 0,0 4 9 0,-3 0 3 0,-5 3 0 0,-2 3-31 0,-1 0 8 31,-3 6-8-31,0 0 4 0,3 7-4 0,0 0 0 16,1 6 0-16,-1-1 0 0,0 4 0 0,4 4 0 0,0-1 0 0,3 6 0 0,4-3-10 0,0 7 2 0,3 3 0 0,4-1 0 47,4 4-79-47,-1 3-15 0,1-3-3 0,6 3-1 0,-3 0-105 0,4 0-21 0,3 0-4 0,-4-7 0 15</inkml:trace>
  <inkml:trace contextRef="#ctx0" brushRef="#br0" timeOffset="157246.34">8146 14664 2649 0,'0'0'58'0,"0"0"12"0,0 0 2 0,0 0 4 0,0 0-61 0,0 0-15 0,0-6 0 0,0 6 0 0,3-3 105 0,4 0 19 0,0 3 3 0,4 0 1 15,-1 0-27-15,5 3-5 0,2 3 0 0,-3 1-1 16,7-1-50-16,-3 0-9 16,3 0-3-16,0 4 0 0,1-4-1 0,-1 7 0 0,0-4 0 0,-3 0 0 15,-1 4-51-15,1-1-10 0,3 1-3 0,-7 0 0 0,4-1 52 0,-4 1 9 32,0-1 3-32,-3-6 0 0,-4-2-24 0,3-1-8 0,-3 0 0 0,0 0 0 15,0 0-26-15,-3 0-5 0,3 0-1 0,-3 4 0 31,-4-7-250-31,0 0-50 0</inkml:trace>
  <inkml:trace contextRef="#ctx0" brushRef="#br0" timeOffset="157817.4">8975 14925 2880 0,'0'0'64'0,"0"0"12"0,0 0 4 0,0 0 0 0,0 0-64 0,0 0-16 16,0 0 0-16,0 0 0 16,0 0 105-16,-4 0 19 0,-3-7 3 0,4 4 1 15,-4-6-52-15,3-1-9 0,-3 1-3 0,3-4 0 16,-3 1-51-16,0-1-13 0,0-2 0 0,0-4 0 15,0 0 0-15,-3 0 0 0,2 0 0 0,1-2 0 0,0-1 0 0,0 0 0 16,0 0 0-16,4 0 0 0,-4 0 0 0,3 6 0 31,1-3 0-31,3 0 0 0,0 4 0 0,0-4 0 0,3 3 0 0,1-2 0 16,-1-1 0-16,4 0 0 0,0 3 0 0,0 1 0 0,0-1 0 0,4 3 0 16,0 4 0-16,3-4 0 0,0 1 0 0,0-1 0 15,0 7 0-15,0 0 0 16,0 3 0-16,-3-1 0 0,3 1 0 0,-3 0 0 15,-1 3-48-15,4 0-13 0,-3 0-3 0,3 3 0 16,0-3-153-16,0 0-31 0</inkml:trace>
  <inkml:trace contextRef="#ctx0" brushRef="#br0" timeOffset="158199.82">9292 14310 2553 0,'0'0'53'0,"0"0"12"0,0 0-52 0,0 0-13 0,0 0 0 0,0 0 0 0,0 0 105 0,0 10 19 0,0-1 3 0,-3 0 1 16,-1 4 0-16,-3 3 0 0,4-1 0 0,-8 1 0 16,0 3-52-16,1 0-9 0,-1-1-3 0,-3 1 0 15,4 0-51-15,-8-3-13 0,4 2 0 0,-4-2 0 16,4 0 0-16,0-1 0 0,0-2 0 0,0 0 0 31,3-1 0-31,4-2 0 0,0-4 0 0,3 0 0 16,4-6 28-16,8 6 4 0,-1-3 0 0,0-3 0 15,7 0-24-15,0-3-8 0,0 0 0 0,0-3 0 0,0 3-26 0,0-3-5 0,4-1-1 0,0 1 0 16,-1 0 32-16,1 3 0 0,3-1 0 0,4 1 0 16,-4 0 0-16,0 3 0 15,0 0 0-15,-3 3 0 0,-4 0 0 16,-3 4 0-16,-1 2 0 0,-3 1 0 16,0 2 0-16,-3 1 0 0,-1-1 0 0,-3 7 0 0,0 0 0 0,-7 0 0 0,0 3 0 0,-3-4 0 15,-1 1 0-15,0 0 0 0,-3 0 0 16,0 0 0-1,4-7 0-15,-4 1 0 0,-1-4 0 0,1 0 0 0,4-5 0 0,3-4 0 0,-4 0 0 0,4-4 0 16,0-2 0-16,3 0 0 0,4-3 0 0,0-1 0 16,4 1-108-16,-1-4-16 15,1 1-4-15,3-1 0 0,0 4-102 0,0-1-21 16,4 1-4-16</inkml:trace>
  <inkml:trace contextRef="#ctx0" brushRef="#br0" timeOffset="158526.82">9638 14580 2553 0,'0'6'108'0,"-4"0"-87"15,4 7 137-15,-3-1 27 0,3 1 6 0,-4 3 1 16,4 2-103-16,-3-2-20 0,-1 3-4 0,4 3-1 16,-3 0 0-16,3 3 0 0,-4 0 0 0,1 0 0 15,3 0-51-15,0-3-13 0,0 0 0 0,0-3 0 31,0 0 0-31,3-4 0 0,1 1 0 0,-1 0 0 16,4-4 0-16,-3-2 0 0,3-1 0 0,0 0 0 0,4-2 0 0,-4-1 0 0,3-3 0 0,-3 0 0 16,4 0 0-16,-1-3 0 0,1 0 0 0,0 0 0 15,3 0 0-15,0-3 0 0,0 0 0 0,4 0 0 32,-1-3 0-32,-3-4 0 0,0 1 0 0,1 0 0 15,-1-1 23-15,-4 4 1 0,1-4 1 0,-1 4 0 0,1-3-35 0,-4 2-7 0,0 1-2 0,0 0 0 31,-3-3-61-31,-1 2-13 0,-3-2-3 0,-3-1 0 0,-1 4-124 0,1 0-24 0</inkml:trace>
  <inkml:trace contextRef="#ctx0" brushRef="#br0" timeOffset="158683.15">9553 14840 3132 0,'0'0'139'0,"0"0"28"15,4-6-134-15,3-1-33 0,-4 4 0 0,8-3 0 0,-4 0 78 0,4 3 9 0,3-4 1 0,-4 1 1 16,4 3-41-16,0 0-9 0,4 0-2 0,0 0 0 16,-1 3-24-16,1 0-5 0,0 0 0 0,-1 0-8 31,1 0-9-31,0 0-9 0,3 0-2 0,-4 0 0 16,-2 0-79-16,2 0-16 0,-3 0-3 0</inkml:trace>
  <inkml:trace contextRef="#ctx0" brushRef="#br0" timeOffset="159052.09">10202 14758 3040 0,'0'0'64'0,"0"0"12"31,0 0-60-31,0 0-16 0,0 0 0 0,7 7 0 0,0 2 105 0,1 4 19 0,2-1 3 0,1 4 1 16,-4 0-52-16,3 6-9 0,-3-1-3 0,0 1 0 15,-3 0-51-15,3-3-13 0,-7 0 0 0,4 0 0 16,-4 0 0-16,0-1 0 0,0-2 0 0,-4 0 0 16,0-4 28-16,1 1 4 0,-1-1 0 0,-3-2 0 15,4-1-32-15,-4 1-21 0,3-4 3 0,-3-3 1 16,4 3-112-16,3-6-23 0,0 0-4 0</inkml:trace>
  <inkml:trace contextRef="#ctx0" brushRef="#br0" timeOffset="160202.35">10573 14536 589 0,'0'0'24'15,"0"0"-24"-15,0 0 60 0,0 0 8 0,0 0 0 0,0 0 1 16,0 0 63-16,0 0 12 0,0 0 2 0,0 0 1 15,0 0 72-15,0 0 14 0,0 0 3 16,0 0 1-16,0 0-41 0,0 0-9 0,0 0-2 0,-4 3 0 31,1 6-73-31,-1 1-16 0,1-1-2 0,-1 7-1 16,4 3-39-16,-3 3-8 0,3 0-2 0,3 6 0 0,-3 0-16 0,4 0-3 0,-1 4-1 0,4-10 0 31,-3 0 12-31,3-4 1 0,3 1 1 0,1 0 0 0,0-3-30 16,-1-7-8-16,4 0 0 0,4-2 0 0,0-4 0 0,3-6 0 0,-4-4 0 0,5-2 0 15,-1-7-17-15,0 1-5 0,-4-7-1 0,5 0 0 16,-5-3 23-16,1 0 0 0,0-4 0 0,-1 7 8 16,-3-3-8-16,0 3 0 0,-3 0 0 0,0 4 8 15,-1-1-8-15,-3 3 0 0,-3 0 9 0,3 4-9 16,-4 3 0-16,1-1 0 0,-1 1 0 0,1 6 0 16,-4 3 8-16,0 0-8 0,0 0 8 0,0 6-8 15,0 6 12-15,3 4-3 0,-3 0 0 16,0-1 0-16,0 7-9 0,4-3 12 0,0 0-12 0,-1 3 12 31,1 0 4-31,-1-3 2 0,4 3 0 0,0-4 0 0,0-2-33 0,4-3-6 0,-4-1-2 0,3 1 0 16,1-4 23-16,0 1 0 0,-1-4 0 0,1 0 0 15,-1 0 0-15,1 1 0 0,-4-4 0 0,0 0 0 0,0 0-58 0,0-3-7 0,-7 0-2 16,7-3 0 0,0-3-97-16,-3-4-20 0,-1-2-4 0</inkml:trace>
  <inkml:trace contextRef="#ctx0" brushRef="#br0" timeOffset="160592.79">11264 14721 2795 0,'-10'9'58'0,"10"-9"14"16,-4 7-57-16,1-1-15 0,3 0 0 0,-4 3 0 15,4 1 105-15,0-1 19 0,0 4 3 0,-3 3 1 16,3-1-52-16,0 1-9 0,3 0-3 0,-3 2 0 15,0 1 0-15,4-3 0 0,-1 3 0 0,1-4 0 32,-1 1-51-32,-3-3-13 0,4-1 0 0,3 1 0 0,-4-1 0 0,1 1 0 0,-1-4 0 0,1 4 0 15,-1-1 0-15,-3 1 0 0,4-4 0 0,-1 4 0 16,-3-1 0-16,4-2 0 0,-4-1 0 0,7 0 0 16,-7-5 0-16,7 2 0 0,-3-3 0 0,3-3 0 15,0 3 0-15,3-6 0 0,-3 3 0 0,7-6 0 16,-3-1 0-16,3-2 0 0,-3 0 0 0,3-4 0 0,0 1 0 0,0-1 0 0,-3 0 0 0,3 1 0 15,-4 3 0-15,1-4 0 16,0 0 0-16,-1 4 0 0,-3 0 0 16,0 2 0-16,0 1 0 0,-3 0 0 15,-1 0-48-15,1 2-13 0,-4 1-3 0,0 0 0 16,-4-3 0-16,1 3 0 0,-1-4 0 0,-3 4 0 16,0-3-116-16,0 0-23 0,0 0-5 0,-4 2 0 0</inkml:trace>
  <inkml:trace contextRef="#ctx0" brushRef="#br0" timeOffset="160787.78">11176 14862 3110 0,'0'0'68'0,"0"0"15"0,0 0 2 0,0 0 3 0,0 0-71 0,7 3-17 16,-3 3 0-16,3 1 0 0,3-4 106 0,1 3 18 15,3-3 3-15,0 3 1 0,0-2-77 0,4 2-15 16,-1 0-4-16,5-3 0 15,-5 0-23-15,1 1-9 0,3-1 0 0,-7-3 0 16,4 0 0-16,-4-3 0 0,0-1 0 0,0-2 0 31,-3 0-76-31,-1 0-9 0,1-4-2 0,-4 1 0 16,0-1-156-16,0 1-31 0</inkml:trace>
  <inkml:trace contextRef="#ctx0" brushRef="#br0" timeOffset="161272.44">11740 14241 1958 0,'-17'-3'43'0,"13"3"9"0,-3-3 1 0,7 3 3 0,-3 0-45 0,-4-3-11 16,3 0 0-16,4 3 0 0,-3-4 156 0,3 4 28 0,-4-6 7 0,1 3 1 16,-1 0-103-16,4 3-20 0,-4-3-4 0,4 3-1 0,0 0 52 0,0 0 9 15,0 0 3-15,0 0 0 0,0 0-62 0,0 0-12 16,0 0-2-16,0 0-1 0,0 0-19 0,8 0-3 31,-1 3-1-31,3 0 0 0,4 0-11 0,4-3-2 16,0 3-1-16,3 0 0 0,0 4-14 0,0-1 8 0,0 0-8 0,0 4 8 0,1-1-8 15,-8 4 0-15,3-1 0 0,-3 4 0 16,1 0-26-16,-5-1-5 0,4 7-1 0,-3 3 0 16,-4 0 52-16,3 10 9 0,-6-4 3 0,0 1 0 15,-4-1-24-15,-4-3-8 0,-3 0 0 0,3 1 0 0,-3-1 0 16,0 0 0-16,0-9 0 0,4 3 0 0,-4-7 0 15,0-2 0-15,0-4 0 0,3 1 0 16,0-7-28-16,4-3-3 0,0 0 0 0,0 0-1041 16,0 0-209-16</inkml:trace>
  <inkml:trace contextRef="#ctx0" brushRef="#br0" timeOffset="166759.51">3651 15376 2370 0,'-10'13'49'0,"3"-4"12"16,3-3-49-16,4 1-12 0,-7 2 0 0,7 0 0 15,0 1 92-15,0-1 16 0,0 1 4 0,7 2 0 16,-7-2-33-16,4 2-7 0,3 1 0 0,-4-4-1 15,4 4-27-15,0-4-4 0,0 0-2 0,4-2 0 16,0-1-1-16,3 0 0 0,-4-3 0 0,1 1 0 16,-1-1-9-16,5-3-3 0,-1-3 0 0,0-1 0 15,3 1-11-15,-6-3-2 0,3 0-1 0,-3-1 0 16,-1-2 1-16,1 0 1 0,-4-1 0 0,0 4 0 16,-4-3-4-16,5-1-1 15,-8 1 0-15,0 3 0 0,0-1-8 0,-8 4-16 0,5 0 4 0,-4 0 1 16,0 0 36-1,-4 0 7-15,1-1 2 0,-1 1 0 0,-3 3-22 0,3 0-4 0,-6 3 0 0,-1 4-8 16,8-1 11-16,-5 3-11 0,5 1 10 0,-1 2-10 0,1 4 11 0,-4 0-11 16,3-1 12-16,4 4-12 15,3-3 16-15,-3 6-3 0,7-3-1 16,0-1 0-16,0 1-12 0,7 0-13 0,-7 0 2 0,11 0 1 0,-8-4 10 0,5 4 0 16,6-3 0-16,-4 3 0 15,1-4 0-15,-1-2 0 0,8-1 0 16,-4-2 0-16,4-1 0 0,-8-2 0 0,4-7-8 0,1 3 8 0,2-6-24 15,-3-1 1-15,-3 1 0 0,3-3 0 16,-3-3-106-16,-1-1-22 0,1 1-4 0</inkml:trace>
  <inkml:trace contextRef="#ctx0" brushRef="#br0" timeOffset="167181.85">4060 15455 2269 0,'-10'12'64'0,"10"-6"15"15,-7 1-63-15,7 2-16 0,-4 4 0 0,4-1 0 32,0 1 54-32,0 2 8 0,0 4 2 0,0 0 0 0,0 0 0 0,0 0 0 0,0 3 0 0,0 0 0 15,0-4 0-15,4 1 0 0,3-3 0 0,-7-1 0 16,0 1 0-16,3-3 0 0,-3-4 0 0,7 1 0 0,-7-4-19 0,0-6-3 0,11 3-1 0,-7 0 0 31,-1-3-14-31,4-3-3 0,-3 0-1 0,3-3 0 16,-4-4 5-16,4-2 2 0,-3-4 0 0,3 0 0 31,0 1-18-31,0-4-4 0,-3 3-8 0,6-3 12 0,1 4-12 0,-1-1 0 0,1 3 8 0,3 4-8 16,0 0 0-16,4-1 0 0,-4 4 8 0,0 0-8 0,0 6 0 0,4-4 0 0,-8 8 0 15,4-4 0-15,1 3 10 0,-5 0-1 16,-3 6 0-16,4 1 0 0,-4 5 15 0,0 1 2 16,3 3 1-16,-10 0 0 0,4 6-27 0,0 0-16 0,-1 0 3 0,1-3 0 15,-4 0 30-15,0 0 7 0,3-7 0 16,4 1 1-16,-7-3-71 0,4-7-14 15,-4-6-4-15,0 0 0 0,0 0-85 0,7-6-18 0,-4-4-3 0,4-2-1 16,-3-1-105 0,-1-3-20-16,4-24-5 15,-7 5-1-15</inkml:trace>
  <inkml:trace contextRef="#ctx0" brushRef="#br0" timeOffset="167579.71">4643 15436 2556 0,'0'0'56'0,"0"0"12"0,-7 6 3 0,7 3 0 0,0-2-57 0,0-1-14 0,0 7 0 0,0-1 0 15,0 1 88-15,0 2 16 0,7 4 2 0,-7 0 1 16,3 0-39-16,4 3-7 0,-7 0-1 0,7 0-1 16,-3 0-7-16,3-1 0 0,0 5-1 0,3-5 0 15,-6 1-10-15,3-3-1 0,0 3-1 0,4-6 0 0,-4-4-14 0,3-2-2 16,-3 2-1-16,4-5 0 0,-11-7-12 16,7 3-2-16,-7-3-8 0,11-3 12 0,-11 3-12 0,7-7 0 0,0 1 8 0,-4-3-8 15,4-4 0-15,-7 4 8 0,0 2-8 0,-7 1 0 31,4 0 8-31,-4 0-8 0,0-1 0 0,-4 4 0 0,-3 3 8 0,0 3-8 0,0 4 0 0,-4 2 9 16,0 4-9-16,4 2 0 0,0 4 0 0,4 0 0 16,-5 0 0-16,8 0 0 0,-3 2 0 0,6-2 0 31,4-3 0-31,0 0 8 0,0-1-8 0,4 1 0 16,3-7 0-16,0 1 0 0,4-1 8 0,6-3-8 15,-6-2 0-15,6-1 0 0,1 0 0 0,0-3 0 0,3 0 0 16,0 0 0-16,-7 0 0 0,7-3 0 0,-7 0 8 0,0-4-8 0,4-2 0 0,-7 3 8 15,3-1-8-15,-4 1 0 0,1 0 0 16,0 0 8 0,-4-4-36-16,0 7-8 0,-4-3-2 0,4 0 0 15,-7-1-162-15,0 1-33 0</inkml:trace>
  <inkml:trace contextRef="#ctx0" brushRef="#br0" timeOffset="168861.02">1404 16486 2339 0,'-18'16'48'0,"15"-10"13"0,-4 0-49 0,3 4-12 0,4-4 0 0,-3 3 0 32,3 1 104-32,0 2 17 0,0 4 4 0,3 0 1 0,-3-1-34 0,4 4-8 0,3 0 0 0,-4 0-1 15,8-3-35-15,0-1-8 0,-1-2 0 0,1-1-1 16,3-5 9-16,-4 2 3 0,5-6 0 0,2 0 0 15,-3-3-31-15,7 0-5 0,-3-6-2 0,3 0 0 16,0-4-1-16,1 1-1 0,-5-4 0 0,8-2 0 31,-7 2-11-31,-1-3 12 0,-6 1-12 0,6 2 12 0,-13-2 0 0,3 2 0 0,-3 0 0 0,-4 1 0 16,0 3 18-16,0-1 4 0,0 4 1 0,-11 6 0 16,0 0-35-16,-3 3 0 0,4 6 0 0,-11 4 0 15,6-1 0-15,-6 10 0 0,4 0 0 0,-12 7 0 16,15 2 0-16,-7 3 0 0,11-2 0 0,-5 2 0 15,5-2 9-15,6-1-9 0,-6 0 0 0,10 1 9 16,0-1-9-16,0-6 0 0,0 0 0 0,3-3 0 16,4-3 0-16,-3 0 0 15,6-7 0-15,5 4 0 0,2 0 0 0,-3-1 0 0,0-5 0 16,4 2 0-16,7-5-12 0,-11-1 12 16,7 0-12-16,-7-6 12 0,7 0-21 0,-7-3 3 0,8-6 1 0,-8-1 0 15,7-2-71-15,-7-4-13 0,4-3-3 0,-4 0-1 16,7-3-144-16,-7 0-29 15</inkml:trace>
  <inkml:trace contextRef="#ctx0" brushRef="#br0" timeOffset="169329.79">2000 16793 2570 0,'0'7'56'0,"-7"-1"12"0,4 3 3 0,-8 1 1 0,8 2-57 0,-4 1-15 0,3 6 0 0,-3-4 0 0,3 1 112 0,4 3 20 0,0 0 4 0,-7-4 1 16,7-2-48-16,-3-1-9 0,3-2-3 0,0-1 0 15,0 4-43-15,0-4-9 16,0-3-1-16,0-6-1 0,0 0 14 0,0 0 3 0,0 0 1 0,0 0 0 15,3 7-33-15,4-1-8 0,-3 0 0 0,3-3 0 16,-7-3-17-16,4 7-6 0,3-4-1 0,-4 0 0 16,8 0 24-16,-11-3 0 0,0 0 0 0,0 0 0 15,0 0 0-15,0-3 10 16,3-3-2-16,4-1-8 16,-7 7 17-16,0 0-3 0,0-6-1 0,4 0 0 0,3-7-1 0,-7 1-1 15,0 2 0-15,0-2 0 0,3-4-11 0,-3 0 12 0,0 1-12 0,7-1 12 16,-3 0-12-16,-4 1 0 0,3-1 9 0,-3 0-9 15,8-2 0-15,-5-1 0 0,4-3 0 16,-7 0 8-16,4 0-8 0,3 0 0 0,-4 3 0 0,1 3 0 16,3 1 0-16,-4 5 0 0,4-2 0 0,-3 6 8 0,3 2 3 0,-3 4 1 31,6 4 0-31,1 5 0 0,-8 4-9 0,4-1-3 0,7 7 0 0,-3 3 0 16,0 0 0-16,-1 6 0 0,-3 0 0 0,4 4 0 0,-1 5 0 0,-3-2 0 15,8-1 0-15,-5 4 0 0,-6-7 0 0,6 1 0 0,1-4 0 16,-1-3 0-1,-6 0-26-15,3-6-5 0,4-4-1 0,-8-2 0 0,1 0 32 0,3-7 0 16,-4 0 0-16,-3-6 0 0,0 0 20 0,7-3 9 0,-7-3 3 0,4-7 0 31,3-6-52-31,-7 0-9 16,3-6-3-16,4 0 0 0,-3 3-179 0,-4-3-36 0,3-3-7 0,-3 3-1077 0</inkml:trace>
  <inkml:trace contextRef="#ctx0" brushRef="#br0" timeOffset="169758.65">2522 16452 2649 0,'0'0'58'0,"0"0"12"0,7 6 2 0,0 0 4 15,-3 7-61-15,3-1-15 0,4 4 0 0,3 3 0 16,-4 3 105-16,1 0 19 16,0 3 3-16,3 0 1 0,-4 0-66 0,1-3-13 0,3 0-2 0,-4 0-1 0,5 0 1 0,-5 0 0 15,1 0 0-15,-1 0 0 0,1-4-15 0,3 1-4 16,-3 0 0-16,-1 0 0 15,4-4-11-15,-3 1-2 0,-1 0-1 0,-2 0 0 16,2-4-14-16,1-3-8 0,-4 1 8 0,3-4-13 0,-3-3 13 0,0-3 0 31,4 0 0-31,-7 0 0 0,3-6 0 0,-4-3 0 0,1-4 0 0,3 4 0 16,-7-4 0-16,0-3 0 0,0 4 0 0,0-4 0 0,-11 1 0 0,8-1 0 16,-8 0 10-16,-7 1-10 0,4-1 0 0,0 3 0 15,-3 1 0-15,2 5-11 0,1 4 21 16,-7 6 4-16,7 4 1 0,0 2 0 0,-4 1-24 0,4 5-5 15,-7 7-1-15,7 3 0 0,0 3 28 16,3 4 6-16,-6-1 1 0,10 4 0 0,-4-10-20 0,4 3 0 16,3 0 0-16,4-3-9 0,0-3 9 0,4-3 0 0,3 0 8 0,-4 0-8 31,8-7-12-31,0 1-6 0,-1-4-2 0,4-3 0 16,0 1 20-16,4-7 0 0,-4 0 0 0,0 0 0 0,4-7 22 0,7 1 8 15,-11-3 2-15,10-4 0 16,-2-2-52-16,-1-4-9 0,3 0-3 15,-2 3 0-15,-5-3 52 0,4 7 9 0,1-1 3 0,-8 1 0 0,0 2-52 16,3 4-9-16,-6 0-3 0,3 0-1574 0</inkml:trace>
  <inkml:trace contextRef="#ctx0" brushRef="#br1" timeOffset="192914.16">20235 8886 1196 0,'0'0'24'0,"0"-7"8"31,-3 1-32-31,3 0 0 0,0 0 0 0,-4-1 0 0,4 1 86 0,0 6 11 0,0-6 3 0,0 6 0 16,-3-3 0-16,3 3 1 0,-4-7 0 0,4 7 0 16,0 0-11-16,0 0-2 0,0 0-1 0,0 0 0 15,0-6-13-15,0 6-2 0,0 0-1 0,0 0 0 0,0 0-12 0,0 0-3 16,-3 6 0-16,3 4 0 15,0-1-15-15,0 4-3 0,0-1-1 0,3 4 0 16,-3 0-3-16,4 6-1 0,-1 0 0 0,-3 6 0 0,7 0-33 0,-3 3 0 0,-1 4 0 16,1 2 0-1,3 1 0-15,-3 3 0 0,3-4 0 0,-4 7 0 0,1 3 58 16,-1-3 5-16,4 3 1 0,-3 3 0 16,-1-3-64-16,4-3 0 0,-3 3-9 0,-1 0 0 15,4 0 19-15,-3-3 4 16,-1 0 1-16,5 3 0 0,-5-6-5 0,4 3-1 0,-3-3 0 0,3-4 0 0,0 1-19 15,-4-4-4-15,4 1-1 0,-3-1 0 16,3-5 15-16,-4-1 0 0,1 0 0 0,0-3 0 16,3-3 0-16,-4-3 0 0,1-3 0 0,-1-1 0 0,1-5 0 0,-4-1 0 0,0-9 0 0,0 0 0 31,0 0 0-31,0 0 0 0,0-9 0 0,0-1 0 0,-4-2 0 16,1-4 0-16,-1-3 0 0,1 0 0 0,-1-6 16 0,1 3 5 0,-1-6 2 0,0 3 0 15,1-3-37-15,-1-3-7 0,1-4-2 16,-1 1 0-16,4-4 23 0,-3 3 0 0,-1-2 0 0,4-1 0 0,-3 1 25 15,-1 2 10-15,1 1 1 0,-1-7 1 16,1 3-24-16,-1 1-5 0,1-1 0 0,-1-3-8 16,1 0 12-16,-5 1-4 0,1-1 0 0,4 0-8 0,-4 4 17 0,3-1-3 15,-3-3-1-15,4 0 0 16,-4 1-13-16,3 2-8 0,1 0 8 0,-4 1-13 16,3 5 13-16,1 1 8 0,-1 3 0 0,0 3-8 0,-3 0 0 0,4 3 0 31,-1 3 0-31,1 0 0 0,-1 3 12 0,1 1-12 0,-1 2 12 0,1 1-12 15,3 2 14-15,-4 1-4 0,1-1-1 0,-1 4 0 0,4 6-9 0,0-3 0 16,-3-3 0-16,3 6 0 0,0 0-10 0,0 0-4 31,0 0-1-31,0 0 0 0,0 0 25 0,0 0 5 0,0 0 1 0,0 0 0 16,0 0-16-16,0 0 0 0,0 0 0 0,0 0 0 0,0 0 0 0,0 0 0 16,0 0 0-16,0 0 0 0,3 0-12 0,-3 0-3 15,0 0 0-15,0 0 0 0,0 0 24 16,0 0 5-16,0 0 1 0,0 0 0 0,4-3-24 0,-4 3-5 15,0 0-1-15,0 0 0 0,7-4 15 16,-7 4 0-16,0 0 0 0,3-3 0 16,-3 3 0-16,4-3 0 0,-4 0 0 0,3 0 0 0,-3 3 0 0,4-6 0 15,-1 3 0-15,1-4 0 0,-4 7 0 0,0-3 0 16,3 0 0-16,1-3 0 0,-1 3 0 0,1-1 0 0,0 4 0 0,3-3 0 16,0 3 0-16,0-3 0 15,3 3 0-15,1-3 0 0,-1 3 0 0,5 0 0 0,-1 0 0 16,3 0 0-16,1 0 12 0,0 0 6 0,3-3 1 0,0 0 0 0,0-4-19 0,4 4 0 31,3 0 0-31,-3-3 0 0,-1 0 0 0,5-1 0 0,-1 1 0 16,0 3 0-16,0-3-14 0,0 3-3 0,4 3-1 0,0-4 0 15,0-5 29-15,-1 3 5 0,5-1 2 0,3-2 0 16,-1 3-18-16,-2 0 0 0,-1 2 0 0,0 1 0 0,0-3 0 0,1 3 0 31,-1-3 0-31,0 2 0 0,-3-2 0 0,0 3 0 0,0-3 0 0,-1-4 0 16,1 4 0-16,-4-3 0 0,-3 2 0 0,0 1 0 15,-4 0 8-15,0 0-8 0,-7-1 9 0,4 1-9 0,-8 3 0 16,4 0 0 0,-6 0 0-16,2 0 0 0,-3 3 0 0,-3-4 0 0,-4 4 0 0,3 0 0 15,-3 0 0-15,0 0 0 0,0 0 0 0,0 0 9 0,0 0 25 0,0 0 5 32,0 0 1-32,0 0 0 0,0 0-48 0,0 0-10 0,0 0-2 0,0 0 0 15,0 0 32-15,0 0 7 0,-3 4 1 0,-1 2 0 0,1 0-20 0,-1 0 0 16,1 1 0-16,3 2 0 15,-4 0 0-15,1 1 0 0,-1-1 0 0,0 1 0 0,4-1 0 16,-3 4 0-16,3 2 0 0,-4-2 0 0,1 2 0 0,3 1-17 0,-4 6 3 0,1 0 1 31,3 0 21-31,0 3 4 0,-4 3 0 0,4 1 1 0,0 2-13 0,0 3-15 16,0 7 3-16,4 0 1 0,-4 3 11 0,3 0 16 16,1 0-4-16,-4-1-1 0,3-2-11 0,4 0 0 0,-7-3 0 0,4 2 0 15,0-2 0-15,-1 3-12 0,1 0 2 0,-1 2 1 0,1 1 9 0,-1 0 0 16,-3-3 0-16,7 6 0 15,-7-6 0-15,4 6 0 0,-4 0 0 0,3 3 8 16,1 0-8-16,-1-3 11 0,1 3-11 0,3-3 12 16,-4-6-4-16,1 0-8 0,-1-7 12 0,1 4-4 31,0-7-8-31,-1 1 0 0,1-4 0 0,-1 0 0 0,1-6 0 0,-1-3 0 0,-3-3 0 16,0-1 0-16,4-5 0 0,-4-1 8 15,0-3-8-15,0-6 8 0,-4 7-8 0,4-7-16 0,0 0 4 0,0 0 1 0,0 6 11 0,0-6 0 16,0 0 0-16,0 0 0 15,0 0 0-15,0 0 0 16,0 0 0-16,0 0 0 0,0 0 0 0,-7-3 16 0,0 0-4 0,7 3-1 0,-3-3-11 0,3 3 8 16,-8-4-8-16,8 4 8 15,0 0-8-15,-7-3 0 0,0 0 0 0,7 3-11 0,-7-3 11 0,0 0 0 16,0 0 0-16,0 0 0 0,0-1-11 0,0 4 0 31,-4-3 0-31,1 3 0 0,-1 0 21 0,-3 0 4 0,0 0 1 0,-4 3 0 0,-3-3-15 16,0 7 0-16,-28 2 0 0,28-6 12 0,-4 0-4 15,-3 1-8-15,3-1 12 0,-7 3-3 0,4 0-1 16,0-3 0-16,-4 1 0 0,0-1-8 0,0 0 0 16,-3 3 0-16,0 0 7 15,0-3-33-15,-1 1-5 16,1 2-1-16,0-3 0 0,0 3 51 0,3-3 9 0,-3 1 3 0,3-1 0 0,4 3-31 0,-4-3 0 16,4 0 0-16,-1 0 0 0,1-3 0 0,0 3 8 0,0-3-8 15,3 4 4-15,4-4-4 0,0 3 0 0,3 0 0 0,0-3 0 16,4 0 0-16,4 0 0 15,-1-3 0-15,1-4-10 16,2 4-67-16,1-3-14 0,4-3-2 0,3 2-1 0,0-2-129 0,3-4-25 0,1-2-6 16</inkml:trace>
  <inkml:trace contextRef="#ctx0" brushRef="#br1" timeOffset="194614.74">20426 8989 1552 0,'-11'13'44'0,"1"-1"10"0,3 1-43 0,-4-1-11 0,0 1 0 0,4-4 0 31,-3 1 104-31,3-4 20 0,0 0 3 0,0 0 1 15,0-2 0-15,0-1 0 0,3 0 0 0,4-3 0 0,0 0-52 0,-4-3-9 0,1 0-3 0,3-4 0 16,0 1-4-16,3 0 0 0,1-7-1 0,0 1 0 16,3-7-43-16,0-3-16 0,0 0 11 15,7-3-11-15,-4 0 0 0,1 0 0 0,0 3 0 0,-1-3 0 16,4 0 40 0,-3 0 1-16,3-1 1 0,0 5 0 0,-3 2-20 15,-1 6-4-15,-3 1-1 0,0 2 0 0,0 4 5 0,-7 6 1 0,0 0 0 0,0 0 0 31,-3 9 18-31,-1 10 4 0,-3 3 1 0,0 3 0 0,-3 3-8 0,-1 7-2 0,0-4 0 0,1 10 0 16,-1-6-6-16,-3 5-2 0,4-2 0 0,-4 3 0 16,3-4-28-16,0-2 0 0,1 2 0 0,3-2 0 15,0-4 0-15,3-6 0 0,4 0 0 0,0-6 0 16,0-3 0-16,4-4 0 0,3-2 0 0,0-7 0 0,3-3 0 16,4-6-15-16,-3-4 2 15,0-5 0-15,3-4 13 0,0-6-12 0,3-3 12 0,1-1-12 16,0-5 12-16,-1-1 0 0,1-2 0 0,0-1 0 15,3 0 0-15,-7 1 0 0,4 2 0 0,-4 1 0 0,0 6 0 16,0-1 0-16,-3 7 0 0,-1 0 0 16,-3 10 0-1,0-1 0-15,0 4 0 0,-3 6 0 0,-4 3 10 0,0 0 8 0,-4 9 2 0,1 7 0 16,-1 6-8-16,-3 3-2 0,-3 0 0 0,-1 10 0 0,-3 2 2 0,3 1 1 16,-3 3 0-16,-3-1 0 0,2 1-5 0,1-3-8 0,0 2 11 15,0 1-11-15,-4 0 8 0,8-3-8 0,-4-4 0 0,7-3 0 16,0-2 0-16,3-7 0 0,4-4 0 0,4-8 0 15,3-7-11-15,0-6-2 0,0-7-1 0,7-5 0 16,0-7-1-16,0-6 0 16,4-4 0-16,-1-5 0 15,-2-4 5-15,2-3 1 0,1-3 0 0,3-3 0 0,-3 0 9 0,3-1 12 0,-4-2-2 0,5 0-1 32,-5 6-9-32,4 0 0 0,1 3 0 0,-5 3 0 15,1 10 0-15,-8 6 0 0,1 6 0 0,-4 3 0 0,0 7 0 0,-7 9 0 0,0 0 0 0,-3 15 0 16,-1 7 21-16,-7 13 3 0,-3 9 0 0,-3 6 0 15,-1 6-13-15,0 7-3 0,-3 3 0 0,-3 6 0 16,-1-6-5-16,0 3-3 16,1 3 0-16,-5 6 0 0,1-2 0 0,3-1 0 0,-3-3 0 0,0 0 0 0,7-6 0 0,3-10 0 31,8-5 0-31,-1-8 0 0,7-5 0 0,1-13 0 0,-1-6 0 0,8-10 0 16,-4-9-12-16,7-6-1 0,4-6-1 0,3-10 0 0,0-7-3 0,3-5-1 31,1-7 0-31,0-6 0 0,3 0 7 0,-4-6 2 0,1-10 0 0,3-6 0 15,0 3 9-15,1 0 0 0,-1-3-9 0,3-3 9 0,-2 6 0 0,-1 4 0 0,4-4 0 0,-4 9 0 32,-4 10 0-32,1 13 0 0,-4 3 0 0,0 12 0 15,-7 13 8-15,-7 6-8 0,0 9 8 0,0 13-8 16,-3 12 20-16,-4 10-2 0,-4 10 0 0,-3 8 0 0,-4 1 1 0,1 3 0 16,-1 6 0-16,-3 6 0 0,3-2-14 0,1-4-5 0,-1-3 0 0,-3 6 0 15,7-3 0-15,-4-3 0 16,4-6 0-16,3-4 0 0,1-9 0 0,3-9 0 15,3-6 0-15,4-13 0 0,4-7 0 0,-1-8 0 0,4-7 0 0,4-13 0 16,-1-9-17-16,1-9-3 0,0-10-1 0,3-6 0 16,0-6 21-16,0-10-11 0,0 0 11 0,7-12-8 15,-3 3 8-15,3-3 0 0,0-4 0 0,4-2 0 16,0 12-8 0,-1 3 0-16,-3 0 0 0,4 6 0 0,-4 17 8 15,-3 8 0-15,0 7 0 0,-4 9 8 0,-7 16-8 0,0 6 8 0,-7 13-8 0,-4 9 8 16,-3 9 6-16,-7 13 2 0,0 7 0 0,-4 12 0 15,-3-1-5-15,4 1-1 0,-5 3 0 0,-2 6 0 16,6-9-10-16,-3 3 0 0,0-3 0 0,3 6 0 16,0-9 0-16,4-3 0 0,4-7 0 0,3-9 3 15,3-10-3-15,1-9 0 0,6-6 0 0,4-9 0 0,-7-10 0 0,11-10 0 16,6-9 0-16,1-6 0 0,-4-6-10 16,0-10 2-16,4-3 0 0,0-6 0 15,3 0-2-15,3 0 0 0,-2-7 0 0,6 1 0 16,-3 6 10-16,-4 3-8 0,3-4 8 0,-2 11-8 0,-5 11 8 0,-3 8 0 0,0 8 0 15,-3 10 0 1,-4 9 0-16,4 10 0 0,-8 6 12 0,-3 12-4 0,0 4 0 0,-3 6 0 16,-1 0 0-16,-3 3 0 0,-4-3-8 0,4-1 12 15,0 4-4-15,-3 1 0 0,3-5-8 0,0-2 0 16,0 0 0-16,0-3 8 0,3-10-6 0,4-6-2 0,0-3 0 16,4-7 0-16,-1-6 0 0,4-6 0 0,4-9 0 0,-1-7 0 15,1-9 0-15,-1-6-10 16,5-4 10-16,2-9-12 0,1-3 12 15,3 0 0-15,0 0-9 0,4-6 9 0,0 3-12 0,-1 3 3 16,5 3 0-16,-1 3 0 0,-4 10 9 0,1 3 0 16,-4 9-9-16,-3 9 9 0,-4 7 0 0,0 6 0 0,-7 13 0 0,0 6 0 15,-3 3 9-15,-4 6 0 0,-4 7 0 0,1 3 0 0,-4 0 1 16,0-1 0 0,-4 7 0-16,0 0 0 0,1 0-7 0,-1-3-3 0,1 3 0 15,-1-3 0-15,4-6 0 0,0-7 0 0,3-2 0 16,1-4 0-16,3-10 0 0,3-2 0 15,5-10 0-15,2-3 0 0,1-3 0 0,-1-10 0 16,4-2 0-16,1-4 0 0,-1-6 0 0,0-4 0 0,3-2 0 0,-3 3 0 31,1-3-26-31,2 5-5 0,-3 5-1 0,0 5 0 0,1 6 44 0,-5 7 9 16,-3 10 2-16,0 2 0 0,4 7-23 0,-8 2 0 0,1 8 0 0,-1 2 0 0,-3-3 0 0,0 0 0 16,0 0 0-16,-3 0 0 15,-1-6-70-15,1 0-12 0,-4-4-2 16,3-2-946-16,1-7-189 15</inkml:trace>
  <inkml:trace contextRef="#ctx0" brushRef="#br2" timeOffset="200515.67">20408 1417 2032 0,'0'0'42'0,"0"0"10"0,0 0-41 0,0 0-11 0,0 0 0 0,0 0 0 16,0 0 70-16,0 0 12 0,7-3 2 0,0 0 1 15,-3-4-16-15,6 1-3 0,-3 0-1 0,1-7 0 16,2 1-11-16,4-4-2 0,0 3-1 16,0-8 0-16,4-1 10 0,-4-10 3 0,4 1 0 0,-1-10 0 15,5 0-52-15,-8-3-12 0,3 4 0 0,-2-4 0 16,-1 6 40-1,0 4 6-15,0-7 1 0,-4 3 0 16,5 1-25-16,-5 5-5 0,-3-5-1 0,4 5 0 0,-4 1-16 0,3 0 0 0,-3 2 0 0,1 1 0 16,-5 9 0-16,1 1 0 0,-1 2 0 0,1 6 0 15,-1-2 0-15,-3 6 0 0,0 3 0 0,0 3 0 16,0 0 41-16,4 12 2 0,-1 4 0 0,1-1 0 16,-1 14-27-16,1-4-6 0,-1 9-1 0,4 7 0 0,0 0-9 0,0 3 8 15,-3 0-8-15,7 3 8 0,-4 0 0 0,3 3 0 16,1-6 0-16,3 3 0 0,4-3-8 0,-1-4-9 15,1 4 9-15,3-9-13 16,-3-4 13-16,3 4 0 0,0-10 0 0,-3 0 0 0,-4-3 0 0,3-3 0 16,-3-4 0-16,1 4 0 0,-5-3 0 0,1-10 0 15,-4 0 0-15,0 0 0 16,-7-6 0-16,0 0 0 0,0 0 0 0,3-3 0 0,1-3 8 0,-4 3 2 16,-4-10 0-16,1 4 0 0,-4-4-1 0,0 1 0 0,0-7 0 0,-4 0 0 31,-3 4-17-31,0-7-4 0,-4 0-1 0,1 3 0 0,-8 0 25 0,4 7 4 15,-4-10 2-15,0 9 0 0,4-3-18 0,-3 10 0 0,-1-3 0 0,0 6 0 0,0-4 0 0,1 4 0 32,3 3 0-32,-4 0 0 0,0 0-10 0,4 0 10 15,-4 3-10-15,1-3 10 0,-5 0 0 0,5 3 0 16,-1-3-8-16,0 0 8 16,4 0 0-16,-4 0 0 0,4-3 0 0,4 0 0 0,-1 0 0 15,4 0 0-15,3 0 0 0,1 0 0 0,-1 3 0 0,4 0 0 0,4 0 0 0,3 0 0 16,0 0 0-16,0 0 0 0,0 0 0 0,0 0 0 15,7-4 0-15,3 4 0 0,4 0 0 0,4 0 0 0,3 0 0 0,4-3 0 16,3 3-8 0,0-3 8-16,4-9 0 0,3 2 0 0,-3 1 0 15,7-7 0-15,0 0 0 0,3-2 0 0,-3-4 0 0,7-3 0 0,0 6 0 0,-4-3 0 16,-3 0 0 0,-4 0 0-16,-3 6 0 15,-4 1 0-15,0-4 0 0,-7 6 0 0,0-2 0 0,-3-1 0 0,-4 3 0 0,-3 4 0 16,-4 0 8-16,0 9-8 0,-7-7 9 0,0 7-9 15,0 0 46-15,-4 3 3 0,-3-3 1 0,-7 4 0 16,4 5-40-16,-4 0-10 0,-8 10 0 0,5-6 0 16,-8 2 8-16,0 7-8 0,1-3 12 0,-5 3-4 0,-2 3-8 0,2 7-9 15,-2-7 9-15,-1 9-13 16,0-3 21-16,0 1 4 0,1-1 0 0,-1-3 1 0,0-2-13 16,4 2 0-16,-4 0 0 0,0 6 0 31,1-12 0-31,-1 3 0 0,0-3 0 0,4-3 0 0,7 0 0 0,0 0 0 0,-1 0 0 0,5-7 0 15,6 4-9-15,1-4-2 0,-1 1 0 0,8-7 0 16,-1 4-94-16,4-10-19 0,0 0-4 0,7 3-1 0,4-3-101 0,-1 0-20 0,15-10-4 16,0 1-1-16</inkml:trace>
  <inkml:trace contextRef="#ctx0" brushRef="#br3" timeOffset="211454.58">4614 11212 919 0,'0'0'19'0,"0"0"5"0,0 0-24 0,0 0 0 0,-3-3 0 16,3 3 0-1,0 0 44-15,0 0 5 0,0 0 1 0,0 0 0 16,0 0-26-16,0 0-4 0,0 0-2 0,0 0 0 16,0 0-1-16,0 0 0 0,0 0 0 0,0 0 0 15,0 0-1-15,0 0 0 0,0 0 0 0,0 0 0 0,0 0 0 0,0 0 0 0,0 0 0 16,0 0 0-16,0 0 2 15,0 0 0-15,0 0 0 0,0 0 0 16,3 6 8-16,4-3 2 0,-7-3 0 0,11 7 0 16,0-4-4-16,-1 0 0 0,-6 0 0 0,10 0 0 15,-4-3-8-15,1 0-1 0,3 0-1 0,4 0 0 16,-8 0-2-16,8 0 0 0,0 0 0 0,-8 0 0 16,4 0-12-16,4 0 0 0,0 0 0 0,-4 0 0 15,0-3 0-15,3 3 0 0,-2-3 0 0,6 0 0 16,-4 0 0-16,1-4 0 0,0 4 0 0,3 0 0 0,-7 3 0 0,4-3 12 15,-4 0-3-15,3 3-1 16,-3 0 23-16,4-3 4 16,0 3 1-16,-1 0 0 0,4-3-36 0,-3 3 0 0,7 0 0 0,-11 0 0 0,7 0 0 15,0-3 0-15,4-1 0 0,-7 4 0 0,3-3 0 0,0 3 0 0,4 0 0 0,-1 0 0 16,1 0 0-16,3-3 0 0,-7 3 8 0,8 0-8 16,2-3 0-16,-6 3 0 0,3-3 0 0,0 3 0 15,1 0 0-15,2-3 0 0,-6 3 0 0,3 0 0 16,4-3 9-16,-4 3-1 0,4-4-8 0,0 1 12 15,-4 3-3-15,4 0-1 0,3-3 0 16,-3 3 0-16,3 3-8 0,0-3 10 0,4 7-10 0,-4-7 10 16,4 3-10-16,-3-3 0 15,-1 0 0-15,4 0-11 0,-4 0 11 0,4 3 0 0,0-3 8 16,-1 0-8-16,1 0 0 0,0 0 0 0,0 0 0 0,3 3 0 16,0-3 0-16,4 0 0 0,0 0 0 0,7 3 0 15,-7-3 17-15,3 0-1 0,4 3 0 0,0-3 0 16,4 0-16-16,-4 0 0 0,3-3 8 0,0 3-8 15,1 0 8-15,3 0-8 0,-4 0 12 0,1 0-12 0,-1 0 0 0,1 0 0 0,-1 0 0 16,0 0 0-16,1 3 0 0,-1 0 0 0,1 1 0 16,-1-1 0-16,4 0 11 0,-3-3-11 15,3 0 10-15,0 3-10 16,0-3 22-16,7 3-2 0,-4 0 0 0,4-3 0 16,4 3-2-16,-1-3-1 0,4 0 0 0,0 0 0 0,4 0 1 15,3 0 0-15,0 0 0 0,0-3 0 0,1 3 5 0,2 0 1 0,1 0 0 0,-4 0 0 16,4 0-24-16,-1 0 0 0,-2 0 0 0,-1 0 0 31,3 0 10-31,-3 3 4 0,1 0 1 0,-1 1 0 16,-4-1 1-16,-3-3 1 0,1 3 0 0,-5-3 0 15,1 3-2-15,-1 3-1 0,-3-3 0 0,4 4 0 0,-4-4-1 0,-4 0 0 0,4 0 0 16,-7 0 0-16,-3 0-4 0,-4 1-1 0,-4-1 0 0,0 0 0 31,-3-3 3-31,0 3 0 0,-3-3 0 0,-5 0 0 0,-2 0 3 0,-1 3 1 0,-3-3 0 0,-8 0 0 16,1 0 4-16,-4 0 1 0,-7 0 0 0,0 0 0 31,-3 0-11-31,0 0-1 0,-4-3-8 0,-7 3 12 0,0 0-1 0,3 3-1 0,-3-3 0 0,0 0 0 16,0 0-10-16,0 0 0 0,0 0-10 0,0 0 10 15,0 0 0-15,0 0 0 0,0 0 0 0,4-6 0 16,-4 0 0-16,0 6-22 0,0-7 3 0,0 7 1 16,-4-3-99-16,4 3-20 0,-3-3-4 0</inkml:trace>
  <inkml:trace contextRef="#ctx0" brushRef="#br3" timeOffset="-102020.64">20690 8622 850 0,'0'0'17'0,"0"0"6"16,0 0-23-16,0 0 0 0,0 0 0 0,0 0 0 16,0 0 48-16,0 0 4 0,0 0 2 0,0 0 0 0,0 0 2 0,0 0 1 0,0 0 0 0,0 0 0 15,0 0 15-15,0 0 4 0,0 0 0 0,0 0 0 16,4 3-6-16,-4-3-1 0,0 0 0 0,0 0 0 31,0 0-19-31,0 0-4 0,0 0-1 0,0 0 0 0,0 0-21 0,0 0-4 0,0 0 0 0,3 7-1 16,-3-7-19-16,0 0 0 0,0 0 0 0,0 0 0 15,0 0 52-15,0 0 8 0,0 0 0 0,0 0 1 16,0 0-20-16,0 0-4 0,0 0-1 0,0 0 0 16,0 0-4-16,0 0 0 0,0 0-1 0,0 0 0 15,0 6-31-15,0-6 0 0,0 0 0 0,0 0 0 16,0 0 9-16,0 0-9 0,0 0 8 0,0 0-8 15,0 0 8-15,0 0-8 0,0 0 0 0,0 0 8 16,0 0 40-16,0 0 7 0,0 0 1 0,0 0 1 16,0 0-57-16,0 0 0 0,0 0 0 0,0 0-14 15,0 0 24-15,0 6 5 0,0-6 1 0,0 6 0 16,0-6-16-16,0 0 0 0,0 7-9 0,0-7 9 16,0 0-41-16,0 0-3 0,0 0 0 0,0 0 0 15,0 0-90-15,0 0-18 0,0 0-4 0</inkml:trace>
  <inkml:trace contextRef="#ctx0" brushRef="#br3" timeOffset="-94355.96">20757 8607 653 0,'0'0'28'31,"0"0"-28"-31,0 0 98 0,0 0 14 0,0 0 4 0,0 0 0 16,0 0-42-16,0 0-8 0,0 0-2 0,4 9 0 15,-4-3 60-15,0 1 11 0,0-1 2 0,-4 0 1 16,4 0-46-16,-3 1-8 0,3-1-3 0,-4 0 0 31,1 0-35-31,3 1-7 0,-4-1-2 0,4 0 0 16,0-6 22-16,0 0 4 0,0 0 1 0,-3 7 0 15,3-7 0-15,0 0 0 0,0 0 0 0,0 0 0 0,0 0-52 0,0 0-12 0,0 0 0 0,0 0 0 16,0 0 0-16,0 0 0 0,0 0 0 0,0 0 0 31,0 0 54-31,3-4 8 0,-3-2 2 0,0 6 0 0,0-3-52 0,0 3-12 0,0 0 0 0,0 0 0 16,0-6 40-16,0 6 4 0,0 0 2 0,0-7 0 15,0 4-29-15,0-3-5 0,4 3-2 0,-4-3 0 16,0-1-10-16,0 1 10 0,0-3-10 0,0 2 10 16,3-5-1-16,-3 2 0 0,0-2 0 0,0 3 0 15,0-4-9-15,0 4 0 0,0-4-12 0,0 4 12 16,0-1 24-16,0-2 12 0,0-1 2 0,0 1 1 16,0 2-23-16,0 1-5 15,4-1-1-15,-4 1 0 0,-4 0-10 0,4-1 10 0,0-2-10 0,-3 2 10 16,3-2-10-16,0 2 0 0,0-2 9 0,0-4-9 15,0 3 0-15,0-2 9 0,0-1-9 0,0 0 0 0,0 1 11 16,-4-4-11-16,4 0 10 0,-3 0-10 16,3 1 0-16,-4-4 0 0,4 0 0 0,0 3 0 15,0-3 0-15,-3 0 0 0,3 0 0 0,0 3 0 0,-4 0 0 16,4 1 0-16,0-1 0 0,0 3 0 16,-3-3 0-16,3 0 0 0,0-3 0 0,0 1 0 15,-4 2 0-15,4-6 0 0,0 3 0 0,0-3 0 0,0-1 0 16,0-2 0-16,0 0 0 0,0 0 0 15,4 0 0-15,-4-4 0 0,3 1 0 0,1 0 0 16,-1 2 0-16,1 1 0 0,-4 0 0 0,7-3 0 0,-4-1 0 0,1 1 0 0,-4-4 0 0,7 1 0 31,-3-1 54-31,-4-2 8 0,3-4 2 0,4 0 0 16,-7 0-52-16,4 1-12 0,-1-4 0 0,4 0 0 0,-7 3 0 0,4-3 0 0,-1-3 0 0,1 0 0 16,-4 3 0-16,3 0 0 0,1-3 0 0,-1 0 0 15,1 0 0-15,-1 0 0 0,1-3 0 0,-1-6 0 16,1 2 0-16,0 1 0 0,-1 0 0 0,-3-4 0 15,4 1 0-15,-4 3 0 16,3-4 0-16,1-6 0 0,-4 4-11 0,3-1-5 0,-3-6 0 16,4-3-1-16,-4 7 17 0,3-1 9 0,-3-3-1 0,4-3 0 15,-4 6 1-15,3 1 0 0,-3-4 0 0,4-3 0 16,-1 0-9-16,-3-3 0 0,4-3 0 16,-1-4 0-16,1 7 0 15,-4 0 0-15,3 0 0 0,-3-3 0 0,0 2 0 0,0 4 0 0,0-3 0 0,0-6 0 16,4 0 0-16,-4-4 0 0,0 1 0 15,4-7 0-15,-4 6 0 0,0 7 0 16,0-3 0-16,0-1 0 0,0 1 0 0,3 3 0 0,-3-4 0 0,0-5 0 16,4 11 0-16,-4-2 0 15,3 0 0-15,-3-4 0 0,4 4 0 0,-4 0 10 0,0-3-10 0,0-4 10 0,0 10-10 0,0 3 0 0,0 0 0 16,0-3 0 0,0 3 0-16,0 3 0 0,0-3 0 0,0-6 0 15,-4 9 0-15,4 0 0 0,0 0 0 0,0 0 0 0,0 7 0 0,0-4 0 0,0 10 0 0,4-10 8 16,-4 10-8-16,0 0 0 0,0-4 0 0,0 4 0 15,0 6 0-15,0 3 0 0,0 0 8 0,0 3-8 32,0 7 0-32,0-1 8 0,0 10-8 0,0-6 8 15,0 3-8-15,0 2 0 0,0 1 9 0,0 0-9 0,0 3 0 0,0 0 0 0,0 7 0 0,0-4 8 16,3 0-8 0,-3 10 0-16,0-7 0 0,4 3 8 0,-4 4-8 15,0 3 0-15,0-4 8 0,0 1-8 0,0 3 8 0,0-1-8 0,0-2 10 0,3 6-10 31,-3 3 10-31,0 0-10 0,0-3 10 0,0 3-2 0,0 0-8 0,0 0 0 0,0 0 0 0,0 0 0 16,0 0 0-16,0 0 0 0,0 0 0 0,0 0 0 16,0 0 0-16,0-3 0 0,0 3 0 0,0 0 0 31,0 0 0-31,4-4 0 0,-4 4 0 0,0 0 0 0,0 0 0 0,0-9 0 0,0 9 0 0,0-3 0 16,0 3 0-16,0 0 0 0,0-3 0 0,0 3 0 31,0 0 0-31,0 0 0 0,0-6 0 0,0 6 0 0,-4-4-12 0,4 4-1 0,0-3-1 0,0-3 0 15,0 6-51-15,-3-6-11 0,3 3-1 0,0 3-1 16,0-4-107-16,0 4-22 0,0-6-4 16</inkml:trace>
  <inkml:trace contextRef="#ctx0" brushRef="#br4" timeOffset="14581">5052 10623 1983 0,'-35'-85'88'0</inkml:trace>
  <inkml:trace contextRef="#ctx0" brushRef="#br4" timeOffset="17024.49">4597 11291 1146 0,'0'0'32'0,"0"0"8"16,0 0-32-16,0 0-8 0,3-4 0 0,-3 4 0 31,0 0 57-31,0 0 11 0,0 0 1 0,0 0 1 16,0 0-56-16,7-3-14 0,-7 3 0 0,0 0 0 0,0 0 120 0,0 0 20 0,0 0 5 0,4 3 1 16,-1-3-75-16,-3 0-15 0,7 4-4 0,-3-1 0 15,3-3-22-15,4 0-5 0,-11 0-1 0,10 0 0 16,-6 0 4-16,3 0 0 0,7 0 0 0,-11 0 0 15,8 0-13-15,-4-3-3 0,7 3 0 0,-10-4 0 16,6 4 7-16,-3 0 1 0,4-3 0 0,-4 3 0 16,4 0 9-1,-4 0 3-15,0 0 0 0,0 0 0 0,3 0-20 16,-6 3-3-16,6 1-1 0,-3-1 0 0,0 0-8 16,1 0 0-16,2-3 0 0,-3 3 0 0,4-3 0 0,-1 0 0 15,1 0 0-15,0-3 0 0,3 3 0 0,-4 0 0 16,4-3 0-16,4 3 0 0,-4-3 0 15,0 3 8-15,4-3-8 0,-4 3 8 0,7-4 20 0,-10 4 4 0,6 0 1 0,1 0 0 16,-4-3-54-16,0 3-11 0,4 0-3 0,-4 0 0 16,0 0 35-16,4 0 9 0,-4 0 1 0,0 0 0 0,0 3-10 15,4 1 8-15,-4-4-8 0,0 0 8 0,4-4-8 0,-1 4 0 0,1-3 0 16,-4 0 0-16,7 0 8 0,-3 3 0 0,3-3 0 0,0 3 0 31,0 0-8-31,0-3 0 0,-3 0 0 0,3 0 0 16,0 3 0-16,4-4 0 0,-7 4 0 0,3 0 8 0,0 0-8 0,4 0 0 0,-4 4 9 0,0-4-9 15,-3 0 0-15,3 0 0 0,0 0 0 16,4 0-12-16,-4 0 12 0,4-4 0 0,-4 4 0 0,3-3 0 16,1 0 0-16,0 0 0 0,0 3 0 0,3-3 0 15,0 3 14-15,-3-3 5 0,3 3 1 0,0-3 0 16,-3 3-20-16,3-4 0 0,-3 1-13 0,-1 0 5 31,1 3 8-31,0-3 12 0,-1 3-2 0,1 0-1 0,3 0 1 16,-10 0 0-16,7-3 0 0,-1 3 0 0,5 0-10 0,-1 3 0 0,0-3-10 0,0 0 10 31,1 0 0-31,-1 0 0 0,4 0 11 0,-4-3-3 0,3 3-8 0,1 0 0 0,0 0 0 0,0 0 8 16,-1 0-8-16,5 0 0 0,-4 0 8 0,3 0-8 15,0-3 8-15,-3 3-8 0,3 0 10 0,4 0-10 16,-7 0 9-16,-1 0-9 0,5 3 8 0,2-3-8 16,-2 3 28-16,3-3 1 0,-4 0 0 15,7 3 0-15,-3-3-39 0,3 0-8 0,-3 0-2 0,7-3 0 16,-4 3 20-16,4 0 11 15,-3-3-2-15,2 3 0 0,5 0-9 0,-4 0 0 0,-1 0 0 0,5 0 8 16,-1 0-8-16,1 0 10 0,-1 0-10 0,0 0 10 16,4 0-10-16,-3 3 12 15,-1 0-12-15,8-3 12 0,-8 3-2 0,4 0 0 0,0-3 0 0,3 4 0 16,-3-1-10-16,-3 0 0 0,2 0 0 0,5-3 0 0,-4 3-10 0,3-3-1 0,-3 0 0 0,7 0 0 31,-3 0 23-31,-1 3 5 0,8 0 1 0,-1 1 0 0,-7-4-8 0,4 3-2 16,0-3 0-16,7 3 0 0,-3-3 1 0,-1 3 0 0,-3-3 0 0,4 0 0 15,-8-3 7-15,1 0 2 16,-1 6 0-16,4 0 0 0,-3-3-1 0,-1 3 0 16,-3-3 0-16,3 3 0 0,-3 0-17 0,4-3 0 15,-1 3-11-15,-10-3 11 0,4 0 15 0,-5 4 9 16,5-4 3-16,-1 0 0 0,4 0-19 0,-4 3-8 0,4-3 8 0,18 0-8 16,-11 0-20-16,-7 0-8 0,-4 3-3 15,1-3 0-15,-8 3 58 0,-3-3 11 0,-4-3 2 0,-3 0 1 0,-4 3-14 16,-3-3-3-1,-4 3-1-15,0-4 0 0,-3 4-23 0,-4-3 8 0,0-3-8 0,0 3 0 16,-3 3 8-16,-1 0-8 0,4 0 10 0,-3 0-10 16,-4-3 0-16,0 0 8 0,0 0-8 0,-3 3 0 0,-1-4 0 0,-3 4 0 15,4-3 8-15,-4 3-8 0,0 0 0 0,3-6-13 16,-3 0 2-16,0-1 1 31,-3 1-94-31,3 0-20 0,-4 0-3 0,4 6-1 0,-7-7-103 0,0 4-21 0,-7-12-4 16,-4 2 0-16</inkml:trace>
  <inkml:trace contextRef="#ctx0" brushRef="#br4" timeOffset="19581.4">4530 11222 1858 0,'0'0'52'0,"0"0"13"0,0 0-52 0,0 0-13 0,0 0 0 0,0-7 0 16,0-2 77-16,0 3 13 0,7-1 2 0,-7 1 1 16,0 0-61-16,0 6-12 0,0 0-2 0,0-6-1 15,0 6 38-15,3-7 7 0,-3 7 2 0,0-6 0 31,4-3 0-31,-4 2 0 0,3-2 0 0,-3 0 0 16,4-4 0-16,-4 4 0 0,0-4 0 0,0 1 0 0,0-7-52 0,0 3-12 0,0-6 0 0,0-3 0 0,0-3 54 0,-4 3 8 31,1 0 2-31,-1-4 0 0,4-5-52 0,-3-1-12 0,3 1 0 0,-7-4 0 16,3 4 12-16,4-4-1 0,-7 4 0 0,4-7 0 0,3 3-11 16,-7 1-16-16,3 5 4 0,0-2 1 0,1-1 37 0,-1 7 7 15,1 0 2-15,-4 0 0 16,3 3-5-16,4 6-1 0,-7-3 0 0,4 6 0 0,-1-3-29 0,-3 4 0 15,7 2-13-15,-3 1 4 0,3-1 9 0,-7 4 0 0,7-1 0 16,0 1 0 0,-4 3 0-16,4-1 0 0,0 7 0 0,0 0 8 15,0-6-8-15,0 6 0 0,0-6 0 0,0 6 8 0,0 0-8 0,0 0 0 0,0 0 0 0,0 0 0 16,0 0 0-16,0 0 0 16,0 0 8-16,0 0-8 15,0 0 0-15,0 0 9 0,4 0-9 0,-4 0 0 0,7 3 9 0,-4 0-9 16,4 0 0-16,-7-3 9 15,0 0-9-15,4 3 0 0,6 0 0 0,-6-3 0 0,3 4 0 0,-4-4 0 16,4 0 0-16,-3 3 0 0,7-3 0 0,-8 0-11 16,4 0 11-16,4 0-8 0,-8 3 8 0,4-3 0 0,0 0 0 0,11 0 8 15,-11 0-8-15,0 0 0 0,4-3 0 0,-8 3 0 16,4 0 0-16,4-3 0 16,-4 3 0-16,4 0 0 0,-1 0 0 0,-3 0 0 0,4-4 0 0,3 4 0 15,-4 0 0-15,-3 4 0 0,1-4 0 0,6 0 0 0,-7 3 0 0,3-3 0 16,1 0 0-16,3 0 0 15,-3 0 0-15,-1 3 0 0,4-3 0 0,-3 0 0 16,-1 0 0-16,5 0 0 0,-5-3 0 0,4 3 0 16,0 0 0-16,0-3 0 0,4 3 0 0,-4 0 0 0,4-4 0 0,-1 4 0 15,1 0 8-15,0 0-8 16,-1-3 0-16,1 3 0 16,3 0 0-16,4 0 0 0,-4 0 0 0,0 0 0 15,4-3 0-15,-4 3 0 0,4 0 0 0,-4-3 0 0,4 3 0 0,-8 0 0 0,4 0 0 0,4 0 0 31,-4-3 0-31,11 3 0 0,-14 0 0 0,10-3 0 0,-3 3 0 0,-4-3-8 16,3 3 8-16,5-4 0 0,-1 4 0 0,0-3 0 0,4 0 0 0,-7 0 0 16,-1 3 0-16,1-3 8 15,0 3-8-15,-1-3 0 0,5 3 0 0,-5-3 8 0,1 0-8 0,7-1-10 16,-8-2 10-16,5 3-13 16,-1 0 13-16,7 0 12 0,-7 0-3 0,8 3 0 0,-5-4-9 15,1 4 0-15,0 0 0 0,7-3 8 0,-11 3-8 0,0-3-16 16,4 0 4-16,3 0 1 0,-3 0 11 0,0 0 0 0,3 3 0 0,4 0 0 15,-4-4 0-15,-3 1 0 0,3 0 0 16,-3 3 0-16,0-3 12 0,-1 0 4 0,1-3 0 0,3-1 1 16,1 4-17-16,-1 3 10 0,0 7-10 15,0-1 8-15,4-6-23 0,0-3-5 16,0 0 0-16,-4 3-1 0,0 0 41 0,1 0 9 0,-1 0 2 0,4 0 0 16,-4 3-31-16,4 0 0 0,-4 0 0 0,4 0 0 15,0 0 0 1,0-6 0-16,-4-6 0 0,4 2 0 0,-4 4 0 0,0 0 0 15,0-3 0-15,4 0 0 0,-3-1 8 0,-1 4-8 0,4 0 0 0,-1 6 0 16,5 0 8-16,-8 4-8 16,4-4 0-16,3-3 9 0,-7-3 15 0,1 3 4 0,3 6 0 15,3-6 0-15,-7-3-28 0,8-4 0 16,-1 4 0-16,4-3 0 0,-4 3 0 0,0 0 0 0,1 0 0 0,-1-1 0 16,0 1 0-16,1-3 0 0,-4 3 0 0,3 0 0 15,4 0-9-15,0 0-7 0,-1-1-2 16,1 4 0-16,-3 0 29 0,-1 0 5 0,4 0 2 0,0 0 0 15,0 0-26-15,3 4-6 0,0-1-1 0,4-3 0 0,-7-3 15 0,0-1 0 16,0 4 0-16,3 0 0 0,-3 0 12 0,3-3 1 0,4 0 1 16,4 0 0-16,-4 0-14 0,-4 0 0 15,4 0 0-15,0-1 0 0,-4-2 0 0,4 3 0 16,0-3 0-16,0 0 0 0,0 2 0 0,-4-2 0 16,1 3 0-16,-1 0 0 15,1 0 0-15,2 3 0 0,1-3 0 0,4 3 0 0,-4-4 0 0,0 4 0 16,-4 0 0-16,0 0 0 0,-3 0 0 0,0 0 0 15,-3 0 0-15,6-3 0 0,-7 0 0 16,4 3-13-16,-4-3 2 0,1 0 1 0,-8-3 10 0,-3 2 0 16,0 4 0-1,-1-3 0-15,-2 0 0 0,-1 0 14 0,0 0-3 0,0 3-1 0,-3 0-10 16,-4 0-11-16,0 0 3 0,0 0 0 0,1-3 8 0,-1 0 0 0,0 0 0 0,-3-1 0 0,-1 1 0 16,1 0 0-1,-1 3 0-15,-2-3 0 0,-5 0 0 16,4-3 0-16,-7 2 0 0,4 1 8 0,-1 0-8 0,-2 0 9 15,-5 0-9-15,4 3 10 0,-7 0-10 0,0 0 0 0,4-3 0 0,-4 3 0 16,0 0 0-16,0 0 0 0,0 0 0 0,0 0 0 16,0 0 0-16,7 0 0 0,-7 0 0 0,0 0 0 0,3 3 0 0,-3-3 0 15,0 0 0-15,0 0 0 16,0 0 0-16,0 0 0 0,0 0 0 0,4 3 0 0,-1 3 0 0,1 1 0 16,-4-7 8-16,0 0-8 0,0 6 0 0,0-6 0 31,0 6 0-31,0 0 0 0,0 1 0 0,0-1 0 0,0 3 0 0,0-2 0 15,0 2 0-15,0 0 0 0,0 1 0 0,-4-4 0 16,4 4 0-16,0-1 0 0,0 7 0 16,0-1 0-16,0 1 0 0,-3 3 0 0,3 0 0 0,0-1 0 15,0 4 0-15,-4-3 0 0,1 3 0 0,3-3 0 0,-4 3 0 0,1 0 0 16,3 3 0-16,-4 0 8 0,1-3-8 0,-1 6 0 0,4 0 0 16,-3 4 0-16,3-1 0 0,-4-3 0 15,4 4 0-15,0-1 0 0,0 0 0 16,0 1 0-16,0 2 0 0,0 1 0 0,0-4 0 0,0 0 0 15,0-2 0-15,4-4 0 0,-4-3-10 0,0 0 10 16,0 3 0-16,0 0-9 0,0-3 9 0,0 3 0 0,3 0 0 16,1 3-8-16,-4-3 8 0,3-3 0 15,1-3 0-15,-1 0 0 0,1 0 0 0,-1-4 0 0,1-2 0 0,-1 2 0 16,1-2 0-16,-1-4 0 0,1 4 0 0,-1 0-8 16,-3-4 8-16,4 0 8 0,-4-2-8 0,0-7 11 0,0 9-11 15,0 0 0 1,0-9-10-16,0 0 10 0,0 0 0 0,0 7 0 15,0-7 0-15,0 0 10 0,0 0-10 0,0 0-12 0,0 0 12 16,-4 3-10-16,4-3 10 16,-3 0 0-16,3 0-9 0,-4 0 9 0,4 0 0 0,-3 0 0 0,-1 0 0 15,4 0-13-15,-3 0 2 0,3 0 1 0,-4 0 0 32,4-3-106-32,-3 3-22 0,-1 0-4 0,4-3-1270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06T19:49:13.016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brush xml:id="br3">
      <inkml:brushProperty name="width" value="0.05292" units="cm"/>
      <inkml:brushProperty name="height" value="0.05292" units="cm"/>
      <inkml:brushProperty name="color" value="#92D05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1475 1454 1314 0,'0'0'37'0,"0"0"8"16,0 0-36-16,0 0-9 0,0 0 0 0,0 0 0 16,0 0 53-16,0 0 9 0,0 0 2 0,0 0 0 31,0 0 0-31,0 0 0 0,0 0 0 0,0 0 0 16,0 0-3-16,0 0 0 0,0 0 0 0,0 7 0 0,0-7-20 0,0 0-4 0,0 0-1 0,0 6 0 15,0-6-9-15,0 6-3 0,0 1 0 0,0-7 0 16,0 9-9-16,0-6-3 15,0-3 0-15,0 6 0 0,0 1 2 0,0-1 0 0,0 0 0 0,0 0 0 16,0 4 0-16,0-4 0 0,0-3 0 0,0 4 0 16,0-1 14-16,0 0 2 0,0 0 1 0,0 1 0 15,0 5-31-15,0-9 0 0,0 7 0 0,0-4 0 16,3 3 0-16,-3-2 0 0,0 2-8 0,7 0 8 16,-7-5 0-16,4 2 0 0,-4 0 0 0,0 0 0 15,0 1 0-15,3-1 0 0,-3 3 0 0,0-5 0 16,7 2 0-16,-7 0 0 0,0 0 0 0,0 4 0 0,0-4 0 0,0 3 0 0,0-2 0 15,0-1 0 1,0 3 0-16,0 1 0 0,4-4 0 0,-4 7 0 16,0-7 8-1,7 0-8-15,-7 4 0 0,0 2 0 0,0-6 8 0,0 7-8 0,0-7 0 0,0 7 0 16,0-4 0 0,0 1 8-16,3-1-8 0,-3-3 0 0,0 7 0 0,0-4 0 0,0 1 0 0,0 2 0 15,0-3 0-15,0 4 0 0,0-4 0 0,0 7 0 16,0-6 0-16,0 2 0 0,0 1 0 0,0 2 0 15,0-5 8-15,0 2-8 0,0 4 0 0,7-4 0 0,-7 4 0 0,0 0 8 0,4 3-8 0,-4-4 0 32,0 1 0-32,0 0 0 0,0-4 0 0,0 7 0 15,4 0 0-15,-4-7-8 0,0 4 8 0,0 3-13 16,0 0 13-16,7-1 0 0,-7-2 0 0,0 6 0 16,0-3 0-16,0-3 0 0,3 2 0 0,-3 1 0 0,0 0 0 0,7-3 10 0,-7-1-2 0,0 7 0 15,4 0-8-15,-4-6-11 0,0 3 3 0,7 0 0 16,-7 3 8-16,0-7 0 0,3 4 0 0,-3 0 0 15,0 3 0-15,0-7 0 0,0 7 0 0,0-3 0 16,0 3 0-16,0-3 0 0,0 3 0 0,0-6 0 16,0 2 0-16,0 1 0 0,0 3 0 0,0-3 0 15,0 0 0-15,0 3 0 0,4 0 0 16,-4 6 0-16,7-3 0 0,-7 0 12 0,0 0-2 0,0 0-1 16,3 0-9-16,-3-3 0 0,0 3 0 0,7-3 0 15,-7 3 0-15,0-3 0 0,0 3 0 0,4 1 0 16,-4-1 0-16,0-3 0 0,0 6 0 0,7-3 0 31,-7 0 0-31,0-3-12 0,4 3 2 0,-4 0 1 0,7 0 9 0,-7 3 0 0,0-3 0 0,3 7 0 16,-3-7 0-16,0 3 0 0,0 0 0 0,0 4 0 0,4-1 0 0,-4 0 12 0,7 1-2 0,-7-1-1 31,3 0-9-31,4 1 0 0,-7-1 0 0,0 1 0 16,4-1 0-16,-4 0-12 0,0 4 2 0,7-1 1 0,-7 1 9 0,0 2 0 0,3 1 0 15,-3 0 0-15,0-1 0 16,0-2 0-16,0-1 0 0,4 4 0 0,-4-4 0 0,0 1 0 15,0-1 0-15,7-5 0 16,-7 2 10-16,0-3 4 0,0 3 1 0,0 1 0 0,0-4-15 0,4 3 0 0,-4-2 0 16,7 8 0-16,-7-2 0 0,0-4 0 0,0-3 0 0,0-6 0 15,0 0-16-15,0 0 3 0,0 0 1 0,0 0 0 16,0 0 60-16,0-3 13 0,0 0 3 0,0 3 0 16,-7-7-52-16,7 1-12 0,-4-4 0 0,4-2 0 15,0-1 0 1,-7-2 0-16,7-7 0 0,0 0 0 0,0 0-137 15,0 0-31-15</inkml:trace>
  <inkml:trace contextRef="#ctx0" brushRef="#br0" timeOffset="2149.94">1499 1439 1552 0,'0'0'44'0,"0"0"10"16,0 0-43-16,0 0-11 0,0 3 0 0,0-3 0 15,0 0 53-15,0 0 9 0,0 3 2 0,0-3 0 0,0 0 0 0,4 6 0 0,-4-6 0 0,7 3 0 31,3 1-52-31,-6-4-12 0,0 3 0 0,3-3 0 16,-4 0 54-16,8 3 8 0,-1-3 2 0,-6 0 0 16,6 0-52-16,1 0-12 0,0 0 0 0,-1 0 0 0,1 0 0 0,-1 3 0 0,1-3 0 0,-4 0 0 31,4 3 54-31,-1-3 8 0,4 0 2 0,-3 3 0 16,-4-3-64-16,3 0 0 0,5 0-9 0,-5 0 0 0,-6 0 9 0,6 0 11 0,1 0-3 0,-1 0 0 15,1-3-8-15,0 3 0 0,-4 0 0 16,3 0 0-16,1 0 0 15,-1 0 0-15,1 0 0 0,0 0 0 0,-1 0 56 0,1 3 7 0,-4-3 1 0,3 3 0 16,1-3-64-16,3 4-20 0,-7-4 0 0,4 6 0 16,3-3 20-16,-4-3 9 0,5 3-1 0,-5-3 0 15,4 0 4-15,4 3 0 0,-4-3 0 0,0 0 0 16,4 0-12-16,-4 3 0 0,-4-3-10 0,12 4 10 16,-8-4 0-16,0 0 0 0,7 3 0 0,-10 0 10 15,6-3-10-15,1 3 0 0,-4 0 9 0,7-3-9 16,-7 3 0-16,0 0 8 0,4-3-8 0,0 3 0 15,-1 1 0-15,-3-4 0 0,8 6 0 0,-1-6-12 16,-7 3 12-16,7-3 0 0,4 0 0 0,-4 0 0 16,-4 3 0-16,5-3 8 0,2 0-8 0,-3 0 11 15,1 3-11-15,-5-3 0 0,4 0 9 0,1 0-9 0,-1 0 0 0,-4 3 9 16,1-3-9-16,7 4 0 16,-11-1 0-16,7 0-12 0,0 0 0 0,-3-3 0 15,3 3 27-15,0 0 5 0,0-3 2 0,4 0 0 16,-7 3-14-16,3-3-8 0,0 0 10 0,0-3-10 15,4 3 9-15,-4 0-9 0,-3-3 8 0,3 0-8 0,0 3 11 0,0-3-3 0,-3 0-8 16,3 0 12-16,0 3-12 0,-7-4 0 0,7 1 0 16,1 3 0-16,-5 0 0 0,1 0 0 0,7-3 0 0,-11 3 0 15,10-3 9-15,-2 3-1 0,-1-3 0 0,3-3 0 16,-2 6-8-16,2 0 12 16,-6-4-12-16,10 4 12 15,-14-3 0-15,7 3 0 0,1-3 0 0,-5 0 0 16,4-3-12-16,1 3 0 0,-5-4-10 0,4 4 10 0,-3 3 0 0,0-3 0 0,3 3 0 0,0 0 10 15,-3 0-10-15,3 0 0 0,0 0 0 0,4 0 0 16,-4 0 0-16,0 0 0 0,4 0 0 0,-8 0 0 16,4 0 0-16,1 0 0 0,-1 0 0 0,-4 0 0 15,5 0 0-15,-5-3 0 0,1 3 0 16,3-3 0-16,0 3 0 16,4-6 0-16,-4 2 0 0,-3 1 0 0,3 0 0 0,4 3 0 0,-4-3 0 15,3 3 0-15,-2 0 0 0,2 0 0 0,1 0 0 0,0 0 0 16,3 0 14-16,-10 0 1 0,6 0 0 0,-3 0 0 15,4 0-24-15,-4 0-5 0,4 0-1 0,-4 0 0 16,0 0 15-16,4-3 0 0,0 3 0 0,-1 0 0 16,-2-3 0-16,2 3 0 0,4 0 0 0,-3-3 0 15,3 3 10-15,-3 0 5 0,0-4 1 0,3 4 0 0,-3-3-26 0,-1 3-5 16,1-3-1-16,0 3 0 16,-1 0 16-16,5-3 0 0,-5 3 0 0,5 0 0 15,-1-3 12-15,0 3 4 0,0 0 2 0,4 0 0 0,0 0-18 0,0 0 0 0,-8 0 0 16,8 0 0-1,-4-3-11-15,4 0-5 0,-7 3-2 16,6-7 0-16,-2 4 18 0,2 0 0 0,-6 0 0 0,7 0 0 0,0 0 0 0,-1 3 0 0,5-3 0 0,-5 3 0 16,1-4 0-16,0 4 0 0,0-3 0 0,-1 3 0 31,-6 0 0-31,3 0 0 0,0-3 0 0,1 3 0 16,-1 0 11-16,0 0 5 0,4 0 2 0,-7 0 0 0,6 0-18 0,-2 0 0 0,2 0 0 15,5 0 0 1,-8 0 0-16,0 0 0 0,0 0 0 0,4-3 0 0,-11 3 0 0,7 0 0 0,-3-3 0 0,3 3 0 15,1 0 0-15,-1 0 0 0,0 0 0 0,0 0 0 32,4 0 0-32,-4 3 0 0,4-3 0 0,-4 3 0 0,0-3 0 0,1 0 0 0,-1 0 0 15,-4 0 0-15,5 0-11 0,-1 0-5 0,0 0-2 0,0 0 0 16,1 0 29-16,2 0 5 0,-2-3 2 0,2 3 0 16,-2 0-18-16,2 0 0 0,-2 0 0 0,2 0 0 15,-3 0 0-15,1 0 0 0,-1-3 0 0,0 3 0 16,-3 0 0-16,3 0 0 0,-3 0 0 0,3 0 0 15,4 0 0-15,-4 0 0 0,4 0 0 0,-4 0 0 16,4 0 0-16,-4 0 0 0,0 0 8 0,0 0-8 16,1 0 8-16,-5 0-8 0,4 0 9 15,1 0-9-15,-5 0 14 0,1 0-3 0,0-3-1 0,3 3 0 0,0 0 1 16,-3 3 0-16,7-3 0 0,-4 0 0 16,0 0 2-16,-3 0 1 0,3 0 0 0,-3 3 0 0,-1-3-5 15,1 3-1-15,-4-3 0 0,4 0 0 0,-4 0-8 0,0 0 0 0,0 0 9 0,4 0-9 31,-4 0 0-31,4 0 0 0,-4 0 0 0,4 0 8 16,3 0-8-16,-3 0-12 0,3 0 4 0,0 0 0 0,-3 0 8 16,0 3 12-16,-1-3-2 0,1 0-1 15,-4 0-9-15,4 0-12 16,0 0 2-16,-4 0 1 0,3 0 9 0,1 0 0 0,-4 0 0 0,4 0 0 16,0-3 0-16,3 3 12 0,-3 0-2 0,3-3-1 0,0 3-9 0,-3-3 8 15,3 3-8-15,-3 0 8 0,-1-3-8 0,1 3 0 16,0-3 0-16,-1 3-11 15,1-3 2-15,0 3 0 0,0-7 0 0,3 7 0 0,0-3 9 0,-3 3 12 0,3 0-2 0,4 0-1 16,-8 0-9 0,5 0 0-16,-1 0 0 0,0 0 0 15,0-3 8-15,-3 3-8 0,3-3 8 0,0 0-8 0,-3 3 10 0,3-3-10 0,-3-1 12 0,3 4-12 16,0 0 12-16,4-3-4 0,-4 0 0 0,1 3-8 16,-1-3 10-16,0 3-10 0,0 0 8 0,1 0-8 15,-1 0-20-15,-7 0-8 0,4 0-3 0,-4 0 0 16,0 3 76-16,0-3 15 15,0 0 4-15,-3 3 0 0,3-3-52 0,-3 3-12 16,-1-3 0-16,1 0 0 0,-4 4 0 0,0-4 0 0,0 0 0 0,-3 0 0 16,3 0 0-16,-3 0 12 0,-4 0-3 0,3 0-1 15,-3 3-8-15,4-3 10 0,-8 0-10 0,-3 0 10 0,7 0-10 0,-7 0-17 0,8 3 4 0,-8-3 1 32,3 3-17-32,4 3-3 0,-7-6-1 0,4 7 0 15,-1-1-117-15,4-3-23 0,-3 3-5 0</inkml:trace>
  <inkml:trace contextRef="#ctx0" brushRef="#br0" timeOffset="7655.98">9892 1442 1993 0,'0'0'56'0,"0"0"13"16,0 0-55-16,-4 0-14 0,4 0 0 0,0 0 0 16,0 0 77-16,0 0 13 0,0 0 2 0,0 0 1 15,0 0-52-15,0 0-10 0,0 0-3 0,0 0 0 16,0 0-7-16,0 0-1 0,0 0-1 0,7 0 0 16,-7 0 1-16,4 0 1 15,-4 0 0-15,7 6 0 0,0-3-1 0,-3 0 0 0,3 1 0 0,-4 2 0 16,1-3 1-16,-1 3 0 0,1 1 0 0,-1 5 0 15,-3-9 2-15,4 10 0 0,-1-4 0 0,-3 1 0 16,4 2-3-16,-4-6-1 0,3 7 0 16,1-4 0-16,-4 7-3 0,3-10-1 0,1 7 0 0,-4-1 0 15,4 4-15-15,-1-7 11 0,-3 4-11 0,4 0 10 16,-1 2-10-16,-3-8 0 0,4 5 9 16,-1 1-9-16,-3 5 8 0,4-8-8 0,-1 5 8 0,1 1-8 15,-4 0 8-15,3 0-8 0,1-1 10 0,-1 1-10 16,1 3 13-16,-4-4-3 0,3 4-1 0,1 0 0 0,-4 3-9 0,3-6 10 0,-3 6-10 0,4 0 10 31,-1-1-10-31,-3 1 10 0,4 0-10 16,-4 3 10-16,0-3-10 0,0 3 0 0,4-6 9 0,-4 3-9 0,3 0 0 0,-3 0 9 0,0-3-9 0,4 3 0 15,-4 0 8-15,3 0-8 16,-3 6 0-16,4-6 0 16,-1 3 0-16,-3 3 0 0,4-3 0 0,-1 0 0 0,-3 1 0 0,4 2 0 0,-1-3 0 0,1 0 0 15,-1 0 0-15,1 0 0 0,-4-3 0 0,3 3 0 16,1-3 0-16,-4 3 0 0,0 0 0 15,3-6 0 1,-3 3 0-16,0 0 0 0,4 6 0 0,-4-9 0 0,0 9 8 0,0-6-8 0,0 6 0 0,0 1 0 16,0-1 0-16,0 0 0 0,0-3 0 0,0 3 0 15,0-3 0-15,0 0 0 0,0 1 0 0,0-1 0 16,0 0 0-16,0 3 0 0,0-6 0 0,0 6 0 16,0-6 0-16,0 6 0 0,0-6 0 0,0 3 0 15,0 0 8-15,0 1-8 0,0-5 0 0,4 1 0 16,-4 0 0-16,0 3 10 0,3-3-10 0,-3 7 8 15,0-7-8-15,4 3 8 0,-4-3-8 16,0 0 8-16,3 3-8 0,-3 0 12 0,0-3-12 0,4 6 12 16,-4-6-12-16,0 3 10 15,3 0-10-15,-3 0 10 0,0 0-10 16,0-3 10-16,0 0-10 0,0 3 10 0,0-6-10 0,4 6 12 0,-4-6-12 0,0 6 12 16,0-6-12-16,0 3 10 0,0 0-10 0,0-4 10 0,0 4-2 0,0 0-8 15,0 3 12-15,0-3-4 0,0 3-8 0,3-3 10 0,-3 3-10 0,4-3 10 31,-4 0-10-31,3-3 10 0,-3 0-10 0,0 0 10 16,4-3-2-16,-4-1-8 0,0 1 12 0,3 0-4 0,-3-1-8 0,4 1 10 0,-4-4-10 0,0 4 10 31,3-3-10-31,-3 2 0 0,0 1 9 0,4-3-9 16,-4-1 0-16,3 1 8 0,-3-1-8 0,0 1 0 16,4-4 0-16,-1 4 0 0,-3-4 0 0,4 0 8 0,-4-2-8 0,0-1 0 0,0-6 0 0,0 0 0 15,0 0 18-15,0 0-1 0,0 0 0 0,0 3 0 16,0-3-25-16,0 3-6 0,0-3-1 0,0 0 0 15,0 0 7-15,0 0 8 0,-4 3-13 0,1 1 5 16,-1-4-181-16,1 0-36 0</inkml:trace>
  <inkml:trace contextRef="#ctx0" brushRef="#br0" timeOffset="9787.79">1640 5270 1094 0,'0'0'46'0,"0"0"-37"16,0 0 95-16,0 0 20 0,0 0 3 0,0 0 1 15,0 0-52-15,0 0-9 0,0 0-3 0,4-6 0 16,3 3 0-16,-7 3 0 0,0-3 0 0,11 3 0 16,-11-3-51-16,0 3-13 0,10 0 0 0,-6-3 0 31,-1 3 54-31,4 0 8 0,4 0 2 0,-8 0 0 16,4 0 0-16,-3 0 0 0,7-4 0 0,-8 4 0 0,4 0-52 0,4-3-12 0,-8 3 0 0,11 0 0 15,-7-3 0-15,4 3 0 0,3 0 0 0,-3 0 0 16,-8 3 54-16,8-3 8 0,6 0 2 0,-9 0 0 15,2 0-52-15,1 0-12 0,3 0 0 0,-4 0 0 16,1 0 0-16,3 0 0 0,4 0 0 0,-8 0 0 16,4 0 0-16,8 0 0 0,-8-3 0 0,10 3 0 0,-2-3 0 0,2 0 0 0,-3 3 0 15,4-3 0 1,-11 0 0-16,7 0 0 0,1 3 0 0,-5-4 0 16,4 4 0-16,1 0-12 0,-1 0 3 0,3 0 0 15,-2 0 9-15,-5 0 11 0,4 0-3 0,4-3 0 16,0 3-8-16,3 0 0 0,-3-3 0 0,3 3 0 0,0-3 0 0,0 3 0 0,-3-3 0 0,7 0 0 31,-8 3 0-31,1 0 0 16,0-3 0-16,3 3 0 0,-3 0 0 0,3 0 0 0,0 0 0 0,-3 0 0 0,3 0 0 0,4 0 0 0,0-4 0 15,-4 4 0-15,4 0 0 0,-4-3 0 0,4 3 0 0,-1 0 0 32,-6 0 0-32,3-3 0 0,4 3 0 15,0 0 0-15,-4-3 0 0,4 3 0 0,-4 0 0 0,7-3 0 0,-3 3 12 0,3-3-2 0,1 0-1 0,-1 3 0 31,-3-4-9-31,3 4-12 0,-10 0 2 0,10 0 1 16,-3 0 9-16,-4 0 12 0,7 0-2 0,0 4-1 0,-3-4-9 0,3 0 0 0,1 0 0 0,6 0 0 31,-7 0 0-31,1 0 0 0,-8 0 9 0,7 0-9 0,0 0 0 0,-3 0-15 0,3 0 3 0,1 0 0 16,-1-4 24-16,4 4 6 0,-1 0 1 0,5-3 0 16,-4 3-19-16,-1-3 0 0,-2 3 0 0,3 0 0 15,-1-3-12-15,1 3-5 0,-4 0-2 0,8-3 0 16,-4 3 31-16,-1-3 5 0,5 0 2 0,-1 3 0 15,-3-3-19-15,0-1 0 0,-1 4 0 0,1-3 0 16,0 3-9-16,0 0-9 0,0-3-2 0,-1 3 0 16,1 0 35-16,0-3 6 0,3 3 2 0,1-3 0 15,-4 3-15-15,-4-3-8 16,4 3 10-16,-1 0-10 0,-2 0-16 0,3 0-10 0,-1 0-2 0,5 0 0 16,-5 0 28-16,5 0 0 0,-4 0 0 0,6 0 0 0,-9 3 0 15,3-3 0-15,-4 0 0 0,4 3 0 16,-1 0 15-16,-2-3 8 0,6 3 1 0,-3 0 1 15,0-3-25-15,-1 4 0 16,1-1 8-16,4 3-8 16,-8-3-19-16,4 0-5 0,-4 0-2 0,7 0 0 0,-3 1 42 0,0-1 9 0,0 0 2 0,3 0 0 15,-3 0-43-15,0-3-9 0,-1 0-2 0,1 3 0 0,-3-3 47 0,2 3 8 0,1-3 3 0,0 4 0 32,0-1-31-32,3-3 0 0,0 0 0 0,1 3-10 0,-4-3 10 0,3 3 0 0,-7-3 8 0,4 3-8 15,-4-3-20-15,4 3-8 0,0 0-1 0,0 1-1 31,-1-1 45-31,5-3 9 0,-4 3 1 0,3 0 1 0,-7-3-18 0,4 0-8 16,-4 3 0-16,1-3 8 0,2 3-29 0,-2-3-7 0,2 0 0 0,1 3-1 16,0-3 53-16,0 0 12 0,3 0 1 0,-3 0 1 15,0 0-23-15,0 0-5 0,-4 0-1 0,4 0 0 16,0 0 7-16,-1 0 0 0,1 0 1 0,3 3 0 31,-3-3-17-31,0 0-12 0,0 0 1 0,3 0 1 0,-3 0 10 16,-4 0 11-16,4 0-3 0,0-3 0 0,0 3-8 0,0 0 0 0,3 0 0 0,-3 0 8 15,-1-3-8-15,1 3 0 0,0-3 0 0,0 0 0 16,0 0 0-16,-4 3 0 0,4 0 0 0,0 0 0 16,-1-3 0-16,5 3 0 0,-4 0 0 0,3-3 0 15,-3 3 0-15,-1 0 0 0,-2-4 0 0,3 4 0 16,-1-3 0-16,-2 3 0 0,-1 0 0 16,0-3 0-16,4 3 0 15,0-3 0-15,0 0 0 0,-1 3 0 0,1-3 53 0,-3 0 9 0,-1-1 2 0,0 1 0 16,-3 3-52-16,0-3-12 0,-1 3 0 0,5 0 0 15,-5-3-9-15,1 3-5 0,0 0-1 0,3-3 0 0,-7 3 15 0,1 0 0 0,-1 0 0 16,0 0 0 0,-3 0 9-16,3 0-9 0,-3 0 0 0,-1 3 9 15,-3-3-9-15,4 0 0 0,0 0 0 0,-4 0 0 0,4 0 8 0,-8 0-8 0,5 0 8 0,-1 0-8 16,-4 0 8-16,1 0-8 0,0 0 8 16,-1 0-8-16,-3-3 10 0,0 3-10 0,-3 0 12 15,3-3-12-15,-3 0 12 0,-4 3-12 0,0 0 12 0,0-4-12 16,0 4 12-1,0 0-12-15,0 0 12 0,-7 0-12 16,4 0 11-16,-4 0-11 0,3-3 10 0,-3 3-10 16,4-3 9-16,-4 3-9 0,0 0 8 0,7-3-8 15,-7 3 9-15,0 0-9 0,3-3 10 0,-3 3-10 16,0-6 10-16,0 6-10 0,4-3 10 0,-4 3-10 0,0 0 12 0,0 0-3 0,0 0-1 0,0 0 0 16,-4-4-8-16,4 4 0 0,0-6 0 0,0 6 0 15,0-3 0-15,0 3 0 0,-3-3 0 0,3-3 8 16,0 6-8-16,0-7 0 0,-4 4 0 0,4-3-11 15,-3 3 11-15,3-4 0 0,0 1 0 0,-4 0 8 16,1 0-8 0,-1-1 0-16,4 1 8 0,-3-3-8 15,-1 2 0-15,1 1 9 0,-1-3-9 0,-3-1 0 0,3 1 16 0,1-4-3 0,-1 4-1 0,1-4 0 32,-1-2-12-32,1 2-8 0,-1-2 8 0,4-1-13 0,-3 0 13 0,-1 1 0 0,1-4 0 0,-1 3 0 15,1-3 0-15,-4-3 10 0,3 3-10 0,-3-2 8 0,3-1-8 0,-3 0 0 16,0 0 0-16,0-3 0 0,-3 3-13 15,3 0-2-15,3 3 0 0,-3 0 0 16,0 0-77-16,0 4-15 0,3-1-3 0,1 3-1 16,-1 1-65-16,1-1-12 0,3 4-4 0</inkml:trace>
  <inkml:trace contextRef="#ctx0" brushRef="#br0" timeOffset="11244.77">2477 1652 1321 0,'0'0'58'0,"0"0"13"0,3-6-57 15,-3-1-14-15,7 4 0 0,-7-3 0 0,0-3 93 0,4 2 16 0,-4 1 3 0,3 3 1 16,-3-3-39-16,7-1-8 0,-7 4-2 0,0 3 0 31,4-3 9-31,-4-6 2 0,0 9 0 0,0 0 0 0,0 0-18 0,0 0-3 0,0 0-1 0,0 0 0 16,0 0-1-16,7 9 0 0,-4-6 0 0,-3 0 0 15,7 7-21-15,-7-4-5 0,0 4-1 0,0 2 0 32,4-3-25-32,-4-2-16 0,0 5 3 0,3-2 0 0,-3 5 13 0,7-5 0 0,-7 2 0 0,4 4 0 15,3 0 27-15,-3-1 8 0,3 1 1 0,-7 3 1 16,3 0-28-16,4 3-9 0,-3-7 0 0,6 7 0 16,-10-3-24-16,11 6-12 0,-11 0-3 0,11 0 0 15,-8 4 62-15,1-1 12 0,3 0 2 0,-4 6 1 16,4-5-38-16,-3-1 0 0,3 10 0 0,-7-7 0 0,3 3 0 0,1 1 8 0,-4-1-8 0,7 4 0 31,-7 0 24-31,3-1 1 0,4 4 0 0,-7 0 0 16,4 0-35-16,-4-1-7 0,0-2-2 0,7 6 0 0,-7-3 31 0,0 2 5 0,0 1 2 15,4 3 0 1,-4-3-19-16,0-3 0 0,3 3 0 0,-3 3 0 16,7 0-12-16,-7-3-5 0,0 3-2 0,0 3 0 15,4-3 31-15,3 3 5 0,-7-3 2 0,3-3 0 0,4 3-19 0,-7 0 0 0,4-3 0 0,3 3 0 31,-7 0 0-31,3-3 0 0,1 3 0 0,3 0 0 16,-3-6-12-16,3 0-5 0,-4 3-2 0,4-4 0 0,-7-2 19 0,4 3 0 0,-1 0 0 0,4 2 0 16,-3-2 12-1,-4 0 5-15,7 0 2 0,-4 3 0 16,4-7-19-16,-7 4 0 0,4-3 0 0,7 2 0 0,-8-2 0 0,4-3 0 0,-3 2 0 0,3 1 0 16,-7-4-11-16,3 1-5 0,4 2-2 0,-7-2 0 15,7-4 18-15,0-3 0 0,-7 1 0 0,4-7 0 16,3-4 13-16,-7 4 3 0,4-3 1 0,3 0 0 15,-4 0-17-15,1-3-12 0,3 2 1 0,-7-5 1 16,3 3 10-16,4-4 0 0,-7 1 8 0,4 5-8 16,3-2 8-16,-7 0-8 0,3-1 8 0,-3 1-8 15,0 0 0-15,4-1 8 0,-4 1-8 16,0 0 0-16,7-4 0 16,-7-2 0-16,0 2 0 0,0-5 8 0,0-1-8 0,0-6 0 0,0 0 0 0,0 0 0 15,0 0-8-15,0 0 0 0,-7-10 0 0,7 1 0 16,-4-7-192-16,4-2-39 0</inkml:trace>
  <inkml:trace contextRef="#ctx0" brushRef="#br0" timeOffset="12214.92">3909 1464 1010 0,'0'0'43'0,"0"6"-35"16,0-6 63-16,0 6 12 0,0-6 2 0,0 10 1 16,0-10-37-16,0 0-7 0,0 6-2 0,0-6 0 31,0 0-12-31,0 0-4 0,0 0 0 0,3 6 0 16,-3 4 57-16,7-4 11 0,-7 0 3 0,0 1 0 0,0 2-12 0,0-3-3 0,0 1 0 0,0 2 0 15,4 0-50-15,-4 1-10 0,0 2-3 0,0-2 0 16,0 2 14-16,3 1 2 0,-3 2 1 0,0-2 0 31,0 3-3-31,7-1-1 0,-7-5 0 0,0 5 0 31,0 1-44-31,4 3-9 0,-4 0-1 0,0 3-1 0,7-7 25 0,-7 4 0 0,4 0 0 0,3 0 0 0,-7 3 0 0,3-3 0 16,-3 3 0-16,4-4 0 0,-1 4 0 16,1 0 0-16,-1 3 0 0,4-3 0 0,-3 3 0 0,3 0 0 0,-4-3 0 0,5 7 0 15,-5-1 15-15,8-3 8 0,-11 6 1 0,10 1 1 16,-10-4-25-16,4 3 0 0,3 1 0 0,-7 2 0 15,3-3-8-15,8 4-8 0,-11-1 0 0,10 4-1 16,-10-3 27-16,11-1 6 0,-11 4 0 0,4-4 1 16,3 1-17-16,0 2 0 0,0 4 0 0,-4-3-9 15,4-1 9-15,0 1 0 0,0 3 8 0,8 40-8 16,-5-18 0 0,-6-35 0-16,-1 0 0 0,1 10 0 0,6 0 0 0,-10 2 0 0,11 1 0 0,-8 3 0 15,4 0 0-15,-3 0 0 0,7-3 0 0,-1 9 0 31,-6-10 0-31,3 4 0 0,-4 0 0 0,1 3 8 0,3 0-8 0,-4-6 0 0,4 3 0 0,4 3 0 16,-7-3 0-16,-1 0 8 0,4 3-8 0,-3 3 11 16,3-9-11-16,-4 6 0 0,4 0 0 0,-3 0 8 0,3 0-8 0,-4-3 0 0,4-3 0 15,1 2 0 1,-1 1 0-16,-4 0-9 0,4-3 0 0,-3 3 0 16,-1-6 9-16,4-1 0 15,-3-2 0-15,3 2 0 0,-4-8 32 0,4 2 8 0,-3-3 1 0,3-6 1 16,-3 0-27-16,6-3-6 0,-10 3-1 15,4-3 0-15,3 3 5 0,-4-1 1 0,4 5 0 0,0 2 0 0,-3-3-14 0,3-3-16 16,0-3 3-16,-7 3 1 0,4-7 12 0,3 1 16 0,-7-4-3 0,3-2-1 31,1-1-163-31,-1-6-33 16,-3-3-6-16</inkml:trace>
  <inkml:trace contextRef="#ctx0" brushRef="#br0" timeOffset="13212.65">5359 1549 1267 0,'0'0'56'0,"0"0"12"16,0 0-55-16,0 0-13 0,-4-4 0 0,4 4 0 31,0 0 36-31,-7 0 4 0,7 0 0 0,-3 0 1 0,3 0-28 0,0 0-5 0,0 0-8 0,0 0 11 16,0 0-3-16,-4-3-8 0,4 3 12 0,0 0-4 15,-7 3 53-15,7-3 11 0,0 0 1 0,-4 4 1 16,4-4-59-16,-3 3-15 0,3-3 0 0,0 9 0 16,-4-3 54-16,4 1 8 0,-3 5 2 0,3-9 0 15,0 4-9-15,0 2-2 0,0-3 0 0,3 4 0 16,-3-1-33-16,4 0-8 0,-4-2 0 0,3 2-1 31,1 1 29-31,-4-1 5 0,7 4 2 0,-7-4 0 0,0 3-24 0,4 1-5 0,-4 3-1 0,3-4 0 0,1 4-17 0,-1 3 0 0,1-4 0 0,-1 4 0 31,-3 0 32-31,4 0 4 0,-1 6 0 16,4-6 0-16,-7 6-21 0,4-6-4 0,-4 6-1 0,7 0 0 0,-7 0-2 0,3 3-8 0,5 0 12 0,-5-3-4 16,1 4-8-1,3-1 10-15,-7 0-10 0,3 10 10 0,4-10-10 0,-7 6 0 0,4 1 0 16,-4-1 0-16,3 1 9 0,-3 2-9 0,4 4 10 0,-4-6-10 31,0 2 0-31,3 1 0 0,-3 3 0 0,0 3 0 0,4-7 0 16,-1 7 0-16,-3 0 0 0,4 3 0 0,-1-6 0 0,-3 3 0 15,7 0 0-15,-7 3 0 0,4 0 0 0,-4 0 0 0,4 3 0 0,3 0 0 16,-4 0 0-16,1 0 0 16,-1 1 0-16,1-1 0 0,3 0 0 15,-4 0 0-15,4 0 0 0,-3 4 0 0,-1-4 0 0,4 0 0 0,4 0 0 0,0 7 0 16,-8-10 0-16,4 3 0 16,0-3 0-16,0 3 0 0,-3-3 57 0,3 3 6 0,0 0 1 15,0 0 0-15,-3-6-52 0,3 0-12 0,-4-3 0 0,4 3 0 16,0 0 0-16,-3-3 0 0,-1-1 0 15,4 4 0-15,-3-6 54 0,-1 3 8 0,4-4 2 0,-3 1 0 16,3 0-52-16,-3-7-12 0,-1 3 0 0,4-2 0 16,-3-4 0-16,-1 0-13 0,1-3 2 0,-1-3 1 15,4-3 10-15,-3 0 14 0,-1 0-3 0,4-7-1 16,-7 1-10-16,4-1 0 16,-1-2 0-16,1-4 0 0,0-3 0 0,-4-3 0 0,0 0 0 0,0 0-11 15,0 0-39-15,0 0-8 0,0-6-2 0</inkml:trace>
  <inkml:trace contextRef="#ctx0" brushRef="#br0" timeOffset="14289.06">6456 1574 1089 0,'0'0'22'0,"0"0"7"0,0 0-29 16,3-7 0-16,-3 4 0 0,4 0 0 0,-4-3 74 0,0 3 9 0,0-4 1 0,3 4 1 16,-3 0-33-16,4 0-8 0,-4-6 0 0,3 2-1 15,-3 4-34-15,4-3-9 0,-4 3 0 0,0 3 0 16,0 0 45-16,0 0 5 0,0 0 1 0,0 0 0 16,0 0 13-16,0 0 4 0,0 0 0 0,0 0 0 15,0 0-8-15,0 0 0 0,0 0-1 0,0 0 0 31,0 9-9-31,0-3-2 0,0 7 0 0,0-7 0 0,4 1-14 0,-4 2-3 0,0-3-1 0,3 4 0 16,-3 2 14-16,0-6 4 0,0 7 0 0,4 0 0 16,-1-1-23-16,-3-3-4 0,4 4-1 15,-1 0 0-15,4 2-8 16,-7-5-3-16,4 5 0 0,-4 1 0 0,3 3-9 0,1 0 12 0,-1 6-12 0,1-6 12 0,-4 6-25 0,3-7-5 0,1 8-1 16,-4-1 0-1,3 3 19-15,-3-3 0 0,8 3 0 0,-8-3 0 0,0 3 0 16,3 1 0-16,-3-1 0 0,4 0 0 15,-1 3 0-15,-3 1 0 0,4 2 0 0,-1 1 0 16,1-1 48-16,-1 7 12 0,-3-10 4 0,4 10 0 0,-1-6-52 0,4 5-12 0,-3-2 0 0,-1 3 0 31,1 0 0-31,-1-1 0 0,1 4 0 0,-1 3 0 16,-3-3 0-16,4 3 0 0,0 3 0 0,-1 0 0 16,1 1 0-16,3-4 0 0,-7 3 0 0,3 6 0 0,1-6 0 0,-1 4 0 0,1-1 0 0,-1 4 0 15,1-7 0-15,-1 0 0 0,8 0 0 0,-11 3 0 16,7 1 0-16,-3-4 0 0,3 3 0 0,-4 0 0 15,4 1 0-15,0-4 0 0,-3 0 0 0,3 3 0 16,0 1 0-16,0-4 0 0,-4 3 0 16,4 4 0-16,4-7 0 0,-7 0 0 0,-1 0 0 15,4 0 0-15,0 0-11 0,-3 1-5 0,6-4 0 0,-6 3-1 32,-1-3 27-32,1-3 6 0,-1 0 0 0,1-4 1 15,0 1-17-15,-1-3 8 0,1-4-8 0,3 1 0 0,-4-4 15 0,-3 0-4 0,4-2-1 0,-1-4 0 31,-3-3-1-31,4 0 0 0,-1-4 0 0,1 1 0 0,-1-6-25 0,4-1-4 0,-3-2-2 0,-1-4 0 16,4 0-34-16,-7-3-6 0,0-3-2 0,0 0 0 16,0 0-128-16,0 0-27 0</inkml:trace>
  <inkml:trace contextRef="#ctx0" brushRef="#br0" timeOffset="15291.54">7472 1539 1580 0,'0'0'67'16,"0"0"-54"-1,0 0 79-15,0 0 15 0,0 0 3 0,0 0 1 0,0 0-38 0,0 0-7 0,0 0-2 16,0 0 0 0,0 0-3-16,3 3-1 0,-3-3 0 0,4 3 0 15,-4-3 20-15,3 7 4 0,-3-7 1 0,4 9 0 0,-4-3-49 0,3 4-11 0,1-1-1 0,-4-3-1 16,4 7 14-16,-4-4 3 0,0 1 1 15,0 2 0-15,0-5-33 0,3 5-8 16,-3 1 0-16,4-1 0 16,-4-2 0-16,0 5 0 0,3-2 0 0,-3 3 0 15,0-4 0-15,4 4 0 0,-1 3 0 0,1-4 0 0,-4 1 0 0,3 3 0 0,1-7 0 0,-1 7 0 32,1 3 0-32,-1-3 0 0,1 3 0 0,-1-3 0 0,-3 6 0 15,4-3 0-15,-1 3 0 0,1 0 0 0,0 0 0 0,-1 0 0 0,1 6 0 0,-1-6 0 16,-3 4 0-16,4-1 0 0,-1 0 0 0,1 10 0 15,-4-10 0-15,3 6 0 0,1 4 0 0,-1-3 0 16,-3 2 0-16,4 1 0 0,-1-1 0 0,1 4 0 16,-4-3 0-16,3 3 0 0,-3-1 0 0,4 7 0 15,-1-3 0-15,-3 0 0 0,4 3 0 0,-1 3 0 0,-3-3 0 0,4-6 0 16,0 3 0-16,-1 6 0 16,1-6 0-16,-1 3 0 0,1 3 0 0,-1 0 0 15,1-2 0-15,-1-5 0 0,1 4 0 0,3 4 0 0,-4-4 0 16,4 0 0-16,-3 3 0 0,-1 0 0 15,5 0 0-15,-1-3 0 0,0 0 0 0,0 3 0 0,0-3 0 0,0 4 0 0,0-4 0 0,3 3 0 32,-3-3 0-17,1 3 0-15,-1-3 0 0,0 3 0 0,0-3 0 0,-4 0 12 0,4-3-4 0,0 3 0 16,0 0 0-16,-3 0-8 0,3 3 12 0,-3 1-4 16,3-4 0-16,-4-3 0 0,4-1 0 0,0 1 0 0,-3-3-8 15,-1 0 10-15,1 3-10 0,3-3 10 0,-4-4 0 0,1-2 0 0,3-1 0 0,-4 1 0 31,5-10-10-31,-5 0 0 0,4-6 0 0,-3-1 8 0,3-5 0 0,-4 0 0 0,1-4 0 0,-1 0 0 16,1-6-8-16,-4-3 0 0,3 7 0 0,-3-7 0 31,0 0-41-31,0 0-11 0,0 0-1 0</inkml:trace>
  <inkml:trace contextRef="#ctx0" brushRef="#br0" timeOffset="16626">8601 1602 363 0,'0'0'0'0,"0"0"16"0,3-3-16 31,4 0 0-31,-7 3 0 0,4-4 0 0,-4 4 0 0,7-3-17 0,-7 3 3 0,3 0 1 16,4 0 21-16,-7 0 4 0,4 0 0 0,-4 0 1 0,7 0-13 16,0-3 0-16,-7 3 0 0,4-3 0 15,-4 3 67-15,7-6 10 0,-7 6 3 0,3 0 0 16,-3 0 8-16,0 0 1 0,0 0 1 0,0 0 0 0,0 0-2 0,0 0 0 0,0 0 0 0,0 0 0 31,0 0-20-31,0 0-5 0,0 0-1 0,7-3 0 16,-7 3 2-16,0 0 0 0,4-4 0 0,-4 4 0 0,0 0 5 0,3-3 2 0,-3 3 0 0,0 0 0 15,0-6-1-15,0 6 0 0,0 0 0 0,0 0 0 16,0 0-15-16,0 0-3 0,0 0-1 0,0 0 0 16,0 0 10-16,0 0 3 0,0 0 0 0,-3 3 0 31,-1 3-20-31,-3-2-4 0,4 5-1 0,3-3 0 0,-4-6-39 0,1 7 0 0,3-7 0 0,0 9 0 15,-4-3 0-15,4 1 0 0,0-1 0 0,0 6 0 16,0-9 0-16,0 4 0 0,0-1 0 0,0 3 0 16,0-2 0-16,0 5 0 0,0-5 0 0,4-1 8 15,-4 6-8-15,0-2 0 0,0-1 0 0,0 4 0 16,3-7 0-16,-3 6 0 0,0 1 0 16,4 3 0-1,-4-7 21-15,0 7 3 0,0-4 1 0,0 4 0 0,0 0-25 0,3-1 0 0,-3 1 0 0,4 6 0 16,-4 0 0-16,3-6 0 0,-3 6 0 0,4 0 0 15,-1-1 0-15,1 1 0 0,-1 0 0 0,-3 3 0 16,4-3 0-16,-1 3 0 0,1-6 0 0,-4 3 0 16,4 3 0-16,-1 4 0 0,-3-8 0 0,4 11 0 15,-4-4 0-15,3 0 0 0,1 10 0 0,-4-7 0 16,3 1 14 0,-3 5-2-16,0-5-1 0,4 5 0 0,-4-2-11 0,0 2-16 0,3 1 4 0,-3 3 1 15,4 0 28-15,-4-4 6 0,0 7 1 0,3-3 0 16,-3-4-39-16,4 1-7 0,-1 0-2 0,1 6 0 15,-4-10 24-15,7 4 0 0,-4 2 0 0,1 1 0 0,3 3 0 0,-3-3 0 0,-1 0 0 0,1 3 0 32,-1-4 16-32,4 1 7 0,-3-3 1 0,-1 2 1 15,1 1-25-15,3-3 0 0,-4-1 0 0,1 4 0 0,-1 0 0 0,1-3 0 0,3-1 0 16,-3 1 0-16,-1-1 0 0,1-2 0 16,-1-1 0-16,1 1 0 15,3-1-15-15,-4 1-8 0,1-4-1 0,3 4-1 16,-4-1 25-16,1-2 0 0,-1 2 0 0,4 1 0 0,-3-7 15 0,-1 3 8 0,5-3 1 0,-5 1 1 31,1-1-40-31,-1 0-8 0,1 0-1 0,-1-3-1 16,1 0 25-16,-1-3 0 0,1 3 0 0,-1-3 0 0,-3 4 0 0,4-5 0 0,-1 5 0 0,1-5 0 31,-4 5 0-31,3-8 0 0,-3 4 0 0,0 0 0 16,4-6 46-16,-4 3 14 0,3-4 4 0,-3 1 0 0,4 0-52 0,-4-1-12 0,0-2 0 0,4 0 0 15,-4 2 0-15,0-2 0 16,3-1 0-16,-3 1 0 0,4-4 0 0,-4 1 0 0,0-1 0 15,3 1 0 1,-3-4 0-16,0 0 0 0,4 0-10 0,-4 1 10 0,0-1 0 0,0 0 0 0,0 0 0 0,3 1 8 16,-3-7-8-16,0 6 0 0,0 0 0 0,4 0 0 15,-4 1 0-15,0-1 0 0,0 0 0 0,0 1 0 16,3 2 0-16,-3-3 0 0,0 1 0 0,0-1 0 16,0 0 0-16,0 0 0 0,0-6 0 0,4 7 0 15,-4-7 0-15,0 0 0 0,0 0 0 0,0 0 0 16,0 0 0-16,0 0 0 0,0 0 0 0,0 0 0 15,0 0-98-15,0-7-24 0,0-2-5 0</inkml:trace>
  <inkml:trace contextRef="#ctx0" brushRef="#br0" timeOffset="18431.9">1535 2624 1098 0,'0'0'46'0,"0"0"-37"31,0 0 1-31,0 0 0 0,0 0 0 0,3 3 0 16,4 0-10-16,4-3 0 0,-8 3 0 0,8-3 0 16,-8 0 0-16,8 0 8 0,-4 0-8 0,4 4 8 0,-4-4-8 0,0 0 0 0,3 0 0 0,1 0 0 31,-4 0 0-31,0 3 0 0,4-3 9 0,3 3-9 15,-4-3 20-15,1 0-1 0,-1 0 0 0,5 0 0 0,-5-3-7 0,4 3-2 0,0 0 0 16,4-3 0 0,-4 3 11-16,0-4 3 0,4 1 0 0,7 0 0 15,-4 0-4-15,-4 0 0 0,8 0 0 0,3 0 0 0,-3 3 16 0,3-7 2 16,4 4 1-16,0 0 0 16,3 0 3-16,-7 3 1 0,4-3 0 0,3 3 0 0,1-3-23 0,-5 3-4 15,5-3 0-15,-1-1-1 16,0 4-15-16,4 0 11 0,3 0-11 0,-6 0 10 15,9-3 6-15,-6 0 0 0,7 0 1 0,0 0 0 0,0-3-26 0,3 2-6 0,-3-5-1 0,10 0 0 16,-6 2 16-16,3-2 0 0,0 3 0 0,3-1 0 16,4-2 0-16,4 3 0 0,-4-4 0 0,3 1 0 15,1 3 28-15,-1-1-2 0,1-5 0 0,-1 6 0 16,4-1-10-16,-3 1-1 0,3 3-1 0,3 0 0 16,1 0-14-16,-4-4 0 0,3 4 0 0,1 0 0 15,-1-6 0-15,8 2 0 0,-7 4 0 0,10-3 9 0,-11 0-9 0,4-1 0 16,0 1 0-16,4 3-11 15,-4-6 11-15,4 2 0 0,-1 4 0 0,5 0 0 16,-1-3 12-16,0 3 7 0,3-4 1 0,1 4 1 0,3 0-9 0,4 0-1 0,-4 3-1 16,4-3 0-1,0-3 0-15,-1 2 0 0,1 1 0 0,0-3 0 16,0 3-2-16,3 3 0 0,-3-3 0 0,3 0 0 0,0-4-8 0,7 4 8 0,-3 0-8 0,3 0 8 31,1 0-8-31,-4 3 0 0,3-3 9 0,0-4-9 16,0 4 44-16,1 0 4 0,-1-3 0 0,-3 3 1 0,3 3-28 0,-3-3-5 0,0 3-2 0,-1 0 0 31,-2-4-14-31,-1 1 11 0,0 3-11 0,0-3 10 0,-3 0-2 16,0 3 0-16,-4 0 0 0,0-3 0 0,-3 3-8 0,-4-3 10 0,0 3-10 0,-3-3 10 31,-4 3-10-31,-4-3 0 0,-2-4 0 0,-9 7 8 16,1-3-8-16,-7 3 0 0,-3-3 0 0,-1 0 0 0,-7 3 0 0,-3-3 0 0,0 0 0 0,-4-1 0 15,-3 1 0-15,0 0 0 0,-4 0 0 0,0 0 0 16,-3 0-12-16,-4 0 1 0,-3 3 1 0,-4-3 0 15,0-4-149 1,-7 4-29-16,0 3-7 0</inkml:trace>
  <inkml:trace contextRef="#ctx0" brushRef="#br0" timeOffset="25157.02">1676 3549 874 0,'3'-3'18'0,"4"3"4"16,-7 0-22-16,0-6 0 0,0 6 0 0,0 0 0 15,0 0 28-15,0 0 2 0,0 0 0 0,0 0 0 0,0 0-22 0,0 0-8 0,0 0 0 0,0 0 9 16,0 0-9-16,0 0 0 0,0 0 0 0,0 0 0 16,0 0 0-16,0 0 13 0,0 0-3 0,0 0-1 15,0 0 15-15,0 0 4 0,0 0 0 0,0 0 0 16,0 0 15-16,4 6 3 0,-4-6 1 0,7 0 0 16,-7 0-10-16,0 0-1 0,10 3-1 0,-6-3 0 15,-4 0-7-15,0 0-2 0,7 3 0 0,-7-3 0 16,4 3-14-16,-4-3-4 0,0 0 0 0,10 3 0 31,-6 1 10-31,-4-4 2 0,7 3 0 0,-4 0 0 16,8 0-20-16,-8-3 0 0,8 0 0 0,-4 0 0 0,4-3 0 0,-4 3 0 0,0-3 0 0,3 0 0 15,1-1-11-15,3 1 1 0,0 0 0 0,7 0 0 16,-10 0 26-16,10 3 4 0,-7-6 2 0,7-1 0 16,-7 7 2-16,8-3 1 0,-5 3 0 0,4 0 0 15,1 0-13-15,-1 0-2 0,3 0-1 0,1 0 0 16,-4-3-9-16,-3 3 0 0,3-3-10 15,0 3 10-15,4-3 0 0,0 0 0 16,-1 0 0-16,5-1 10 0,-1-2-10 0,4 3 0 0,-4-3 0 0,3-1 0 31,5 4 0-31,-1-3 0 0,7 3 0 0,-6-3 0 0,2-1 0 0,5 1 16 0,-4 0-2 0,3 0-1 16,-3-1 3-16,7 4 1 0,-8-3 0 0,5 3 0 0,-4 0-17 0,3-1 10 0,4 1-10 0,-7 0 8 16,3 0-8-1,4 0 0-15,0 0-10 0,-4 0 10 0,11 0 0 0,-7 3 0 16,3 0 0-16,8-7 0 15,-1 4 0-15,-7-3 0 0,8-4 0 0,-4 4 0 16,3 0 0-16,4 0 0 0,4-1 8 0,-8 7-8 0,8-9 8 0,-4 3-8 0,3 3 12 0,1-4-12 31,-1 4 20-31,1 0-2 0,3 0-1 0,-7 0 0 16,7 3-6-16,-7 0-2 0,7 0 0 0,3-3 0 0,-6 3-9 0,3-4 0 0,0 1 9 16,3 3-9-16,1 0 18 15,-1-6-1-15,1 6 0 0,3 0 0 16,4-3-17-16,-4 3 0 0,7-3 0 0,-4 0 0 0,5-1 0 15,-5 1-16-15,-3 0 4 0,7 0 0 0,-3-3 12 0,0 3 0 0,-1-4 0 0,4 4 10 32,-3 0-2-32,0 3 0 0,-1-6 0 0,4 6 0 0,1-3 4 0,-1 0 0 0,0 3 0 0,0 0 0 15,0-4 16-15,0 4 3 0,0 0 1 0,4-3 0 32,-4 3-10-32,4 0-2 0,3 0 0 0,-3-3 0 0,-1 3-9 0,1 0-3 0,0-3 0 0,-1 3 0 15,-3 0-8-15,4-3 0 0,0 3 0 0,-4-3 0 0,-3 3 0 16,-1 0 0-16,-3-3 0 0,0 3 0 15,-3-3 0-15,-4 3 0 0,0-4 0 0,0 1-11 16,0 0 25-16,0 3 5 0,-3-3 1 0,3-3 0 16,-4 3 16-16,1-1 3 0,-4 1 1 0,0 0 0 15,-4 0-24-15,0 0-4 0,1 0 0 0,-4 0-1 0,-4 3-11 0,-3-4 10 16,-4 4-10-16,1 0 10 16,-8-3-10-16,-3 3 0 0,-1-3 0 0,-2 3-11 15,-1-3 11-15,0 3 0 0,-7 0 0 0,0-3 0 0,1 3 0 0,-5 0-8 0,-3 0 8 0,0 0-8 16,1 0 8-16,-5 0 0 15,-3 0 0-15,0 0 0 0,0 0-40 0,-7 0-7 16,0 0-1-16,0 0 0 16,0 0-88-16,0 0-17 0,-10 3-4 0</inkml:trace>
  <inkml:trace contextRef="#ctx0" brushRef="#br0" timeOffset="53231.17">1834 5534 1036 0,'0'0'46'0,"0"0"10"0,0 0-45 0,0 0-11 0,0 0 0 0,0 0 0 15,0 0 53-15,0 0 9 16,0 0 2-16,0 0 0 16,0 0 0-16,4 6 0 0,-4-6 0 0,0 6 0 0,0 1-52 0,0-1-12 0,0 0 0 0,4 0 0 15,-4 1 54-15,7-1 8 0,-7 0 2 0,0 1 0 32,3 2-8-32,-3-3 0 0,7 4-1 0,-7 2 0 15,4-6-37-15,3 4-7 0,-4-1-2 0,-3 1 0 16,4 2-9-16,3-2 0 0,-4-1 0 0,4 0 0 0,-3 1 37 0,7 2 6 0,-8 1 1 0,4-1 0 31,4 1-28-31,-1-1-6 0,-3 1-1 0,0 0 0 16,4-1 2-16,0 1 0 0,3-1 0 0,-4 1 0 0,1-4-11 0,3 4 0 0,0-1 0 0,4 1 0 15,-4-4 14 1,7 4 1-16,-7-4 0 0,7 1 0 0,-3-1-24 16,0-3-5-16,-1 0-1 0,1 1 0 0,-4-4 15 0,0 3 0 0,4-3 0 0,-1 0 0 15,1 1 0-15,-4-1 0 0,7 0 0 0,-7 0 0 0,8 0 36 16,-1 0 9-16,-4-3 3 0,8 0 0 15,3 3-28-15,-3-3-4 16,0 0-2-16,-1 0 0 16,8 0-14-16,-7 0 0 0,-4 0 8 0,7 0-8 0,-7-3 0 0,4 3 0 0,-4 0 0 0,0-3 0 15,4 3 0-15,-4-3 0 0,4 0 0 0,0 3 0 16,-1-3 54-16,8 0 8 0,-4-4 2 0,4 4 0 0,0 0-52 0,3-3-12 0,-7 3 0 0,4-4 0 31,-4 4-12-31,0 0-4 0,1-3-2 0,2 3 0 16,-6 0 29-16,7-1 5 0,-4 1 2 0,7 0 0 0,1 0-18 0,-1 0 0 0,7-3 0 0,-6 2 0 31,-1-2 0-31,-7 0 0 0,4 0 0 0,0-1 0 16,3 1 0-16,0 0 0 0,-7 0 0 0,15-4 0 15,-8 4 0-15,11 0 0 0,-7-4 0 0,3 4 0 16,-7 0 27-16,0-4 1 0,-3 1 1 0,4 3 0 0,-1-4-46 16,4 1-10-16,-4 2-1 0,7-2-1 0,-3 0 53 0,3 2 10 0,1-2 2 0,-1 3 1 31,-7-1-24-31,1-2-5 0,-1 3 0 0,0 0-8 15,0-1 23-15,1 1-3 0,6 0 0 0,0-1 0 0,-3 1-20 16,3 0-13-16,1 0 1 0,3-1 1 16,-11 1 11-16,4 3 0 0,-7 0 8 0,6 0-8 0,1 0 0 15,0 3 8-15,0-4-8 0,3 1 0 0,-3 3 10 0,0 0-2 0,-1-3-8 16,1 3 12-16,-3 0-12 0,-1 0 0 0,-3 0 0 16,3 0 0-16,0 3 0 0,0-3 0 0,8 0 0 15,-4 3 0-15,-4 1 14 0,7-4 6 16,-7 3 2-16,-3 0 0 0,0 3-35 0,-4-3-7 0,0 3-2 0,1 1 0 15,-1-1 22-15,0 3 0 16,0-2 0-16,4-1 0 0,0 0 23 0,0 1 9 16,3-1 1-16,0 3 1 0,-3-3-25 0,-7 4-9 0,-1-4 0 0,8 4 9 15,-14-1-9-15,3 3 8 0,0-2-8 0,0-1 8 16,-3 1-8-16,3 2 8 0,-7-2-8 0,7 2 8 0,-3-2 9 0,-1 2 2 0,1 1 0 0,0-1 0 31,-1 1-19-31,-2-1-17 0,-1 4 3 16,0 0 1-16,0-4 21 0,0 4 4 0,0-4 0 15,-3 1 1-15,3-4-13 0,-4 4-12 0,1-4 3 0,0 1 0 16,-1-4 9-16,-3 0 0 0,0 1 0 0,0-4 0 0,-3 0 0 16,-1 0 0-16,-3-3 0 0,0 0 0 0,4 3 0 0,-4-3 8 0,0 0-8 0,0 0 0 31,0 0 0-31,7 0 8 0,-7 0-8 0,3-3 0 16,4 0 0-16,-7-3 9 0,4 2-9 0,3 1 0 0,-7-3 0 0,4 3 0 0,3-3 0 0,-4 2 0 31,1-2 0-31,-1 0 0 0,1 0 0 0,-1-1 0 15,4 1 0-15,-3-3 0 0,3 2 0 0,-4 1 0 0,1 0 0 0,0 0 0 0,3-1 0 16,0 1 0-16,-4 0 0 0,8 3 0 0,-4-4 0 0,0 4 0 16,0 0 0-16,0-3 0 0,7 3 0 15,-10-4 0-15,6 4 0 0,1-3 0 0,3 3 0 0,-4 0 0 16,5 0 0-16,-1 0 0 0,0-4 0 0,0 4 0 31,4 0 0-31,-4-3 0 0,3-1 0 0,1 4 0 0,0-3 0 0,-1 3 0 0,8 0 0 0,-11-4 0 16,4 1 0-16,-1 0 0 0,-3 0 0 0,4-1 0 31,-4-2 0-31,0 3 0 0,0-1 0 0,4 1 0 0,-4 0 0 0,4 0 0 16,-1-1 0-16,1-2 0 0,0 3 0 0,-1-1 0 0,1 1 0 0,3 0 0 15,4 3 0-15,-4-4 0 0,0 1 0 0,4 0 0 16,-4 3 0-16,4-3 0 0,-4 2 0 0,0 1 0 16,-3-3 16-16,3 3-4 0,-7 0-1 0,4 3 0 0,-1-3-11 15,-3 3 10-15,4-4-10 0,-4 4 10 16,4 0-21-16,-1-3-4 0,5 3-1 0,-1-3 0 15,0 0 32-15,4 3 5 0,-4-3 2 0,7 0 0 0,-3 0-37 0,3-1-7 0,4 1-2 0,-4 3 0 32,-3-3 42-32,-1 3 8 0,-3-3 1 0,4 3 1 15,-4 0-20-15,4 3-9 0,-4-3 8 0,4 0-8 0,3 3 8 0,0-3-8 0,0 0 0 0,4 3 8 16,0-3-8-16,0 4 0 0,-1-4 9 0,1 3-9 16,-4-3 0-16,1 3 8 0,-8 0-8 0,4 0 0 15,-1-3 23-15,1 3 0 0,3 0 0 0,-3 4 0 16,3-4-23-16,0 0 0 0,4 0 0 0,0 0 0 15,0 4 0-15,-1-4 0 0,1 3-10 16,0 0 10-16,-4 0 0 0,-3 4 0 0,-1-4 0 0,1 0 9 16,3 4-9-16,-3-4 0 0,3 3 0 0,0-2 0 31,1-1 8-31,2 0-8 0,5 1 0 0,-1-1 8 0,-3 0-8 0,-1 0 10 0,1-2-10 0,0-1 10 16,-4 0-2-16,0-3-8 0,1 3 12 0,-1 0-4 15,0-3-18-15,0 3-4 0,4 0-1 0,3-3 0 16,-3 0 15-16,3 0 0 0,1 0 0 0,-1 0 0 15,-3 0 0-15,-4-3 0 0,0 3 0 0,-3 0 0 16,3-3 20-16,-3 0 8 0,3 3 0 0,0-3 1 16,0-3-20-16,4-4-9 0,0 1 8 0,0-1-8 15,-1-2 10-15,1-1-10 0,0 1 12 0,-4-1-12 16,0 1 11-16,-6-4-11 0,-1 3 10 0,0-2-10 16,-4-1 22-16,1-3-2 0,0 0 0 0,-1 1 0 15,-2-1-20-15,-1 0 0 0,0 0 0 0,0 0 0 0,0 1 0 0,-3-1 0 0,3 3-10 16,-4 0 10-16,1 1 0 15,-1 2 0-15,-3-3 0 0,1 4 0 0,2-1 0 0,-6 4 8 0,3-4-8 0,-4 4 0 32,1 0 0-32,-4-1 0 0,3 4 0 0,-3-3 0 15,0 2 10-15,0 1-10 0,0 3 10 0,0 3-10 16,0 0 0-16,-3-3 8 0,3 3-8 0,-4-3 0 0,1 3-43 0,-1 0-11 0,-3 0-2 16,0 3-1-1,0 0-144-15,0 0-29 0,-4 3-6 0</inkml:trace>
  <inkml:trace contextRef="#ctx0" brushRef="#br0" timeOffset="53977.16">6191 6490 1824 0,'0'0'38'0,"0"0"8"16,0 0-37-16,0 0-9 0,0 0 0 0,0 0 0 0,0 0 142 0,-7 0 26 0,4 0 6 0,3 0 1 15,-7 3-75-15,3 4-16 16,4-7-2-16,-3 6-1 16,-1 0-13-16,4-3-4 0,0-3 0 0,0 10 0 15,0-4 0-15,4-3 0 0,-1 3 0 0,4 1 0 0,0-4-51 0,4 0-13 0,-4 0 0 0,7 3 0 16,0-6 0-16,0 3 0 0,4-3 0 0,3 0 0 15,4-3 0-15,-4 0 0 0,4-3 0 0,-1 3 0 16,1-4 0-16,3 4 0 0,0-3 0 0,-3 0 0 16,0 3 0-16,-4-1 0 0,0-2 0 15,0 3 0 1,-3 0 0-16,0 0 0 0,-4 3 0 0,0 0 0 0,0 0 0 0,-4 0 0 16,1 3 0-16,-4 0 0 0,0 3 0 0,0 4 0 0,-3-1 0 0,-1 7 0 15,-3 0 0-15,0 5 0 0,-3 1 0 0,-1 3 0 0,1 7 54 16,-4-4 8-16,3 7 2 0,-3 2 0 15,4-2-52-15,-5-1-12 0,5 4 0 0,3-1 0 16,-7-2 0-16,3-4 0 0,1-3 0 0,3 1 0 0,-4-4 0 0,4-3 0 0,4 0 0 0,-4-4 0 31,0-2 0-31,3-3 0 0,-3-4 0 0,0-3 0 16,0-6-48-16,0 0-13 0,0 0-3 0,0 0 0 16,0 0-51-16,0-6-10 15,0-3-3-15,-3-4 0 0,-1 1-51 0,1-7-10 0,-4 0-3 0</inkml:trace>
  <inkml:trace contextRef="#ctx0" brushRef="#br0" timeOffset="54227.21">6463 6917 2880 0,'-4'6'128'0,"4"-3"25"16,0-3-122-16,0 6-31 0,0-6 0 0,4 7 0 15,-1-4 108-15,4 3 16 0,1-3 4 0,2 0 0 16,4-3-103-16,-3-3-25 0,3 0 0 0,4 0 0 15,-1 0 56-15,-3 0 7 0,7-4 1 0,1 4 0 16,-8 0-52-16,7 0-12 0,0 0 0 0,-3 0 0 16,3 3 0-16,0-4 0 0,-7 4 0 0,7 4 0 15,-7-4 0-15,1 3 0 0,2-3 0 0,-3 3 0 16,-3 0 0 0,3-3 0-16,-3 0 0 0,-4 0 0 0,0 0-48 0,0-3-13 0,0 0-3 0,-4 0 0 15,1-1-51-15,-4 4-10 0,3-6-3 0</inkml:trace>
  <inkml:trace contextRef="#ctx0" brushRef="#br0" timeOffset="56658.05">10393 1407 1552 0,'0'0'44'0,"0"0"10"16,0 0-43-16,0 0-11 0,0 0 0 0,0 0 0 16,7 0 76-16,0 4 12 0,0-4 4 0,0 0 0 0,0 3-45 0,0-3-9 0,0 0-2 0,4 0 0 31,-4 0 9-31,3 0 2 0,-2-3 0 0,2 3 0 0,-3 0-12 16,4 0-3-16,-4 0 0 0,3 3 0 0,1-3-8 0,-4 0-1 0,4 3-1 0,-1-3 0 31,1 3 4-31,-1-3 1 0,-3 3 0 0,4 0 0 15,-4-3-10-15,0 3-1 0,4 4-1 0,-4-4 0 16,0 0-1-16,0-3 0 0,0 6 0 0,3-3 0 0,-2 4-3 0,-1-1-1 0,0-3 0 0,3 3 0 16,-3 1-10-16,0 2 0 0,0-6 0 0,0 3 0 15,1 1 0-15,-1 2 0 0,0 0 0 0,0 4 12 32,0-7-1-32,0 1 0 0,-4 5 0 0,4-3 0 0,0 4 3 0,0-7 1 15,-3 7 0-15,3-4 0 0,-3 4 4 0,-1-1 1 0,1-5 0 0,3 5 0 31,-4-2-4-31,1-1 0 0,-4 4 0 0,3-7 0 0,1 3-3 0,-4 1-1 0,3-1 0 0,-3 4 0 16,4-4-4-16,-1 3 0 0,-3 1-8 0,4 3 12 31,-1-7-12-31,-3 4 9 0,4-4-9 0,0 7 8 0,-4-7-8 0,0 7 0 0,0-4 0 16,0 4 0-16,0-3 0 0,0-1 8 0,0 7-8 0,0-10 0 16,-4 7 9-16,4 0-9 0,-4-4 10 0,1 7-10 15,3-6 12-15,-4 2-4 0,1 1-8 0,-1 0 12 16,1 2-2-16,-1-5-1 0,1 0 0 0,-1 5 0 0,-3-8-9 0,4 2 12 15,-1 1-12-15,-3 3 12 16,4-10-12-16,-1 6 0 0,0 1 9 0,-3 3-9 16,4-7-21-16,-4 7-9 0,3-4-2 0,-3 4 0 15,4-7 32-15,-4 7 0 0,0-4 0 0,3 4 0 16,-3 3 0-16,0-3 0 16,0 2 0-16,0 1 0 0,3 3 0 0,-3-6 0 0,0 3 0 0,4 0 0 0,-4-1 21 0,3 4 11 15,1-6 1-15,-1 3 1 16,-3 0-34-16,3-1 0 0,4-2 0 0,-3 0 0 15,3-1 0-15,-4 1 0 0,4 0 0 0,0 3 0 0,0-4 0 16,4 4 0-16,-4-3 0 0,3 9 0 0,-3-6 0 0,0-1 0 0,0 1 0 16,4-3 0-1,-4 0-28-15,4-4-2 0,-4 4-1 0,3-4 0 16,-3 7 46-16,4-9 9 0,-1 2 1 0,4 4 1 0,-3 0-42 16,-1-7-8-16,4 3-1 0,0-2-1 15,-3-4 26-15,3 4 0 0,0-4 0 0,0-3 0 16,0 3 0-16,4-3 0 0,-4 4 0 0,3-4 0 0,-3 0 8 0,4-3 6 0,0 3 2 0,-1 0 0 15,1-3-16-15,-4 3 0 0,3 4 0 0,-3-4 0 16,0-3 0-16,4 0 0 16,-7 3-8-16,3-3 8 0,0 0 0 15,-7 0 0-15,0 0 0 0,0 0 0 0,0 0 0 0,0 0 0 0,0 0 0 0,0 0 0 16,0 0 0-16,0 0 0 0,0 0 0 0,0 0 0 16,0 0 0-16,0 0 0 0,-4 6 0 0,1 0 0 15,-1 1 0-15,1-4 0 0,-1 3 0 0,1 0 0 16,-1 4 0-16,-3-7 8 15,3 3-8-15,1 0 0 0,-1 1 0 0,-3-1 0 0,4-3 0 16,-1 3 0-16,-3-2 0 0,4 5 0 0,-1-9 0 0,1 6 0 16,-1-3 0-16,-3 4 0 0,3-4 0 0,1 3 0 15,-1-3 8-15,1 0-8 0,-1 0 0 0,-3 4 9 0,4-1-9 16,3-3 0-16,-4 0 0 0,1 4 8 16,3-1-8-16,-4 3 0 0,4-3 0 0,-3 4 0 15,3-4 0-15,0 0 0 0,0 4 0 0,3-4 0 0,-3 3-18 0,0-2-2 0,4-1-1 16,-1 3 0-1,1-2 21-15,-1-1 0 0,1 0 0 0,-1 1 0 16,4-4 11-16,-3 3 6 0,-1 3 2 0,5-6 0 0,-5 7-19 0,4-4 0 16,0 4 0-16,4-4 0 0,-1 3 0 15,1 1 0-15,0-1 0 0,-1 4 0 0,1-4 9 0,3 0-9 0,0 4 0 0,-4-4 9 16,5 4-9-16,-5-1 0 0,4 1 0 16,-3 0 8-16,-1-1-8 0,1 7 0 0,0-7 0 0,-1 7 0 31,1-3 8-31,-4 0-8 0,0-1 0 0,3 4 8 15,-2-3-8-15,-1 3 12 0,0-4-12 0,0 7 12 0,0 0-3 0,0 0 0 16,0 0 0-16,0 3 0 16,0 0-1-16,0 0 0 0,0 0 0 0,-3 4 0 0,3-4-8 0,0 3 10 0,-4 0-10 0,1 3 10 15,-1-2-10-15,1-1 12 0,-1 3-12 0,1-3 12 16,-4 1-12-16,0-1 0 0,3 0 0 0,-3 0 0 16,0-3 0-16,0 1 0 0,-3-5 0 0,-1 1 0 15,1 0 0-15,-4 0 0 0,0-3 0 0,0 0 0 0,-4 0 19 0,1 3-2 16,-1-7 0-16,0 4 0 15,1 0 3-15,-4-3 1 0,3 3 0 0,0-4 0 16,-3 1-1-16,0-4 0 0,4 4 0 0,-4-7 0 16,3 4-3-16,-3-4-1 0,0 1 0 0,0-4 0 15,0 0-3-15,-4 1-1 0,4-1 0 0,0-3 0 0,-4 0-4 0,0 0-8 0,1 0 11 0,3-3-11 32,0 0 8-32,-1 0-8 0,5 0 0 0,-4-3 0 15,3 3 0-15,4-3 0 0,-3 0 0 0,2 0 0 16,1 0-22-16,0 0-5 0,-3 0-1 0,6-1 0 0,-3 1-131 15,0-3-26-15,0 0-6 0</inkml:trace>
  <inkml:trace contextRef="#ctx0" brushRef="#br0" timeOffset="57494.24">11349 2753 782 0,'0'0'33'0,"0"0"-33"16,0 0 102-16,0 0 14 0,0 0 2 0,0 0 1 0,0 0 17 0,-4-4 3 0,4 4 1 0,0 0 0 15,-3-3 2-15,3 3 1 0,-4 0 0 16,4 0 0 0,0 0-39-16,0 0-8 0,-7-3-2 0,7 3 0 15,0 0-48-15,0 0-10 0,0 0-1 0,0 0-1 0,0 0 5 0,0 0 1 0,0 0 0 0,0 0 0 16,0 0-13-16,0 0-3 0,0 0 0 0,0 0 0 31,4 6 3-31,-4 4 0 0,3-4 0 0,1 0 0 0,-1 1-4 0,1 2-1 16,-1-3 0-16,4 4 0 0,1-1 0 0,-1 1 0 0,0 2 0 0,-4 1 0 15,4 2-2-15,0-2 0 0,0 3 0 0,-3 2 0 16,3-2 0-16,-4 0-1 0,-3 3 0 0,4 2 0 0,-4-2-6 0,0 0-1 0,0 0 0 0,0 0 0 31,-4 3-12-31,1-4 8 0,-1 1-8 16,1 3 0-16,-4-6 8 0,0 0-8 0,3-1 0 0,-3 4 9 16,4-13-9-16,-1 7 0 0,1-4 0 0,3 1 0 0,-4-1 8 0,4-9-8 0,0 0 0 0,0 0 8 31,0 0-8-31,7 0 0 0,0 0 9 0,4 0-9 15,-4-6 0-15,3 3 8 0,4 0-8 0,-3-1 0 16,3-2 9-16,0 0-9 0,0 0 12 0,1 3-12 0,2-4 12 16,-3 4-12-16,4 0 12 0,-4 3-12 15,0-6 15-15,4 6-4 0,-4 0-1 0,-4 0 0 0,1 6-10 0,0-3 0 0,-4-3 0 0,-4 3 0 32,4 0-15-32,0 4 5 0,-3-4 1 0,3 3 0 15,-7-6-81-15,7 3-16 0,-7-3-3 0,0 0-1 16,7 0-44-16,-7 0-9 0,7 0-1 0,0-3-1 15,0-3-73-15,0 0-14 0,-3-4-4 0</inkml:trace>
  <inkml:trace contextRef="#ctx0" brushRef="#br0" timeOffset="57824.54">11695 2715 1824 0,'0'0'76'16,"0"0"-60"-1,0 6 89-15,0 1 19 0,3 2 3 0,-3 0 1 16,0 7 0-16,4-3 0 0,-1 5 0 0,1 1 0 16,-1 6-14-16,1 3-2 0,-1 4-1 0,1 5 0 0,-4-2-29 0,3 3-6 0,1-1 0 0,-1 4-1 31,4 0-22-31,-3-4-4 0,0 4-1 0,3 0 0 16,-4-4-20-16,4-2-4 0,0-1 0 0,0-2-1 15,0-4-11-15,-3-6-1 16,3 0-1-16,-4-3 0 0,1 3-10 0,-1-13 10 0,1 7-10 0,0-4 10 15,-4 1-10-15,0-7 0 0,-4 0 0 0,4 1 0 0,0-7-20 0,0 0-8 0,0 0-3 0,-7-3 0 32,3-4-82-32,-3 1-17 0,-3-3-3 15</inkml:trace>
  <inkml:trace contextRef="#ctx0" brushRef="#br0" timeOffset="60993.32">12640 2931 2188 0,'0'0'97'0,"0"0"20"0,0 0-93 0,7 3-24 0,0-3 0 0,0 4 0 32,0-4 95-32,0 3 14 0,4-3 3 0,-1 0 1 0,1 3-27 0,-4-3-6 0,4 0 0 15,-1 0-1-15,1-3-32 0,-4 3-7 0,7 0 0 0,-3-3-1 16,-1 3-14-16,1 0-2 0,-4-4-1 0,3 4 0 15,5 0-12-15,-5-3-2 0,4 3-8 0,-3 0 12 16,3-3-12-16,-3 3 0 0,-1-3 0 0,1 3-10 31,-4-3 10-31,0 3 0 0,0-3 0 0,-7 3 0 16,0 0-53-16,3-7-9 0,-3 7-2 0,0-3 0 0,-3 0-102 0,-1-3-21 0,1 3-4 0</inkml:trace>
  <inkml:trace contextRef="#ctx0" brushRef="#br0" timeOffset="61152.65">12718 3063 2717 0,'-7'3'77'0,"7"-3"17"0,0 0-75 0,0 0-19 0,0 0 0 0,0 0 0 16,7 3 99-16,0 4 16 0,3-4 3 0,-3 0 1 16,4 0-38-16,-4-3-7 0,4 3-2 0,-1 0 0 15,1 0-24-15,-1 0-6 0,1 4-1 0,-1-7 0 16,1 0-7-1,0 3-2-15,-1 0 0 0,4-3 0 0,-3 3-32 0,0-3 0 0,3 3 0 0,-4-3 0 32,4 0-87-32,0 0-24 0,4 0-5 0</inkml:trace>
  <inkml:trace contextRef="#ctx0" brushRef="#br0" timeOffset="61805">14309 2608 1983 0,'0'0'41'0,"0"0"10"0,0 0-41 0,0 0-10 0,0 0 0 0,0 0 0 0,0 0 98 0,0 0 18 0,7-6 3 0,-4 3 1 15,1-3-21-15,3-1-4 0,0 1-1 0,0 0 0 16,0 0-75-16,4 2-19 0,-1-5 0 0,4 0 0 15,-3 2 55-15,7-2 7 0,-1 0 2 0,-3 5 0 16,4-5 0-16,0 3 0 0,-1 3 0 0,4-1 0 16,-3 1-37-16,0 3-7 0,3 3-2 0,-4-3 0 15,1 4 22-15,3 2 5 0,0-3 1 0,4 6 0 16,-4 1-18-16,4 6-4 0,-4-1-1 16,7 7 0-16,-6 0 14 0,-1 0 3 15,-7 3 1-15,3 3 0 0,-10-3-33 0,1 4-8 0,-5 2 0 0,1-9 0 16,-8 6 0-16,1-3 0 0,-5 0 0 0,1 4 0 15,-3-4 0-15,-8 0-11 0,1-3 3 0,-8 6 0 16,0-3 8-16,0-3 0 0,1-3 0 0,-1 0 0 0,0-4 0 0,1-2 9 16,3-4 0-16,-1-3 0 0,8 1-24 0,-3-4-5 15,3-3 0-15,3-3-1 16,4-7 21-16,0 4-9 0,0-7 9 0,7 4 0 0,0-3-8 0,0-4 8 16,3 3 0-16,4-2 0 0,0-1 0 0,4 0 0 0,0-3 0 0,-1 4 0 15,4-1 14-15,0 0 10 0,4 1 1 0,0 5 1 16,-1-2-34-16,1 2-8 0,0 4 0 0,-1 0-1 15,1 0 17-15,-4 6 0 0,4-4 0 0,-1 4 0 16,-3 4 0-16,0-4 0 0,1 3 0 0,-1 0 0 16,0-3-62-16,0 0-12 15,0 3-2-15,0-6-1 0,-3 0-99 0,-1 0-19 0,4-4-4 16</inkml:trace>
  <inkml:trace contextRef="#ctx0" brushRef="#br0" timeOffset="62308.64">15198 2552 2432 0,'3'-13'51'0,"-3"13"10"16,0 0-49-16,0 0-12 0,4-6 0 0,-4 6 0 0,0 0 131 0,0 0 23 0,-4-3 5 0,-3 3 1 0,4 3-76 0,-8 0-14 0,4 4-3 0,0-1-1 31,-7 3-3-31,3 4-1 0,-6-4 0 0,2 7 0 16,1-4-50-16,0 4-12 0,0 0 0 0,0-1 0 15,0-2 0-15,3-1 0 0,1-2 0 0,6-1 0 16,-3 4 0-16,4-10 0 0,3-3 0 0,0 0 0 0,0 0 23 0,3 0 1 0,1 0 1 0,3 0 0 31,0 0-16-31,3 0-9 0,5-3 10 0,-5 3-10 16,4-6 33-16,7 2 1 0,1 1 0 0,-1 0 0 0,3 3-34 0,-2 0 0 0,2 0 0 15,1 3 0-15,0 0 11 0,-4 7-11 0,-4-4 10 16,1 4-10 0,-4 2 0-16,-3 1 0 0,3 2 0 0,-4 1-10 15,1 3 10-15,-4 3 0 0,0 0 0 0,0 9 0 0,0 0 0 0,-7-9 0 0,0 3 0 16,0-6 0-16,-3 3 0 15,-1-3 0-15,-3 0 0 0,-3 0 0 0,3-10 20 16,-4 4 7-16,0-4 1 0,1 0 0 0,-1-6-45 0,1 4-9 0,3-14-2 0,0 7 0 16,-1-6 43-16,5 0 8 0,-1 0 1 0,4-4 1 15,-3-2-17-15,6-4-8 0,1 0 0 0,3-2 8 16,0-8-8-16,0 5 0 0,4-14 9 16,3 7-9-16,-4-4 0 0,1 4 0 0,0 0 0 0,3-3 8 15,-4 2-32-15,1 4-7 0,-1 0-1 0,1 3 0 16,0 7 51-16,-1-7 9 0,1 6 3 15,-1 7 0-15,-3-7-31 0,0 7 8 0,0-4-8 0,-3 4 4 16,3 5-4-16,-3-5 0 0,-4 9 0 0,0 0 0 16,0 0-28-16,0 0-3 0,0 0 0 0,0 0 0 0,0 0 31 0,0 0 0 0,0 0 0 0</inkml:trace>
  <inkml:trace contextRef="#ctx0" brushRef="#br0" timeOffset="63141.65">16514 2731 2366 0,'3'-10'67'0,"-3"4"15"0,4-3-66 0,-4-1-16 0,3 1 0 0,-3 2 0 16,0 1 122-16,0 0 21 0,0 6 4 0,0 0 1 16,-3-3-53-16,-4 3-11 0,-1 0-1 0,-2 0-1 15,3 6-14-15,-4-3-4 0,1 7 0 0,-1-1 0 16,-3 4 0-16,0 2 0 0,0 4 0 0,3 3 0 16,-3-3-51-16,3 3-13 0,1 3 0 0,3 0 0 0,0 0 0 0,0-3 0 0,0 3 0 0,7 0 0 31,-4-6 0-31,4 3 0 0,0-3 0 0,4 0 0 15,-1-4 0-15,4-2 0 0,0 2 0 0,0 1 0 0,4-7 0 0,3 4 0 16,-3-4 0-16,6 1 0 0,1-4 0 0,3-3 0 0,-3 0 0 0,6 1 0 16,-2-8 0-16,2 1 0 0,5-3 0 15,-5 0 0-15,-3-4 0 0,1 1 0 16,-1-1 0-16,-4 1 0 0,5-3 0 0,-8 2 0 0,3 1 0 16,-3-4 0-1,0 1 0-15,1-1 0 0,-1 1 0 0,-4 2 0 16,4 1 0-16,-3-4 0 0,0 4 0 0,-4-1 0 0,3-2 0 0,1 2 0 15,-4-2 0-15,0 2 0 16,3 4 0-16,-6-9 0 0,3 5 0 0,0-2 0 16,-3 2 0-16,-1 1 0 0,1-4 0 0,-1 4 0 0,1-1 0 0,-4 4 0 0,0-3 0 0,0-1 0 15,0 4 15 1,-4 3 0-16,1-3 0 0,-1 3 0 0,-3 3-24 0,0 3-5 0,-4 3-1 0,1 0 0 16,-1 4 31-16,1 2 5 0,-4 7 2 0,3 0 0 0,0 0-23 0,-3 3 0 0,4-1 0 15,3 1 0 1,0 4 0-16,3-11 0 0,1 7 0 0,-1-6 0 15,4 3-14-15,4-7-7 0,-1 4-2 0,1-4 0 0,3 1 43 0,0-4 9 0,3 4 2 0,1-7 0 32,3 0-31-32,4 1 0 0,-1-4 0 0,1-3 0 15,0-3 0-15,-1 0 0 0,4-1 0 0,-3-2-10 16,0 3 10-16,-1-3 0 16,4-1 0-16,-6 1 0 0,2 3 0 0,-3-3 0 0,-3 0 0 0,0-1 0 0,-4 4-18 15,3-3 2-15,-6 3 0 0,3-7 0 16,-7 4-55-16,3-3-10 0,-3-1-3 0,0-2 0 15,0-1-61 1,0 1-13-16,-3-7-2 0</inkml:trace>
  <inkml:trace contextRef="#ctx0" brushRef="#br0" timeOffset="63466.37">17226 2470 2649 0,'0'0'117'0,"0"10"25"15,4-1-114-15,-4 1-28 0,3 5 0 0,1-5 0 16,-1 5 108-16,1 1 16 0,3 3 4 0,-4 0 0 16,4 3-28-16,-3 3-6 0,3 0-1 0,0 6 0 15,0-3-34-15,4 7-7 0,-4-4-2 0,0 4 0 16,3-1-26-16,-3-2-6 0,4 2-1 0,0 1 0 15,-1-7-12-15,1 0-5 0,-1 0 0 0,1-3 0 16,0-3 0-16,-1 0 0 0,-3-3 0 0,0 3 0 16,0-10 0-16,-3 1 0 0,-1 0 0 0,1-1 0 15,-1-12-15-15,-3 0-2 0,0 0-1 0,0 0 0 32,0 0-42-32,0-9-8 0,0-4-1 0,0-6-1 0,0 1-86 0,0-8-18 0,4 4-3 0</inkml:trace>
  <inkml:trace contextRef="#ctx0" brushRef="#br0" timeOffset="63763.98">17561 2495 1875 0,'4'-6'83'0,"-4"0"17"0,0 0-80 0,0 6-20 0,0 0 0 0,0 0 0 16,0 0 108-16,0 0 18 0,0 0 3 0,0 0 1 16,3 9-11-16,-3 0-3 0,0 4 0 0,0 0 0 15,4-1-19-15,-4 7-4 0,0-3-1 0,0 2 0 16,3 4-17-16,-3 0-4 0,4 3-1 0,-1 0 0 15,1 1-6-15,0 2 0 0,-1 0-1 0,4-3 0 16,-3 3-51 0,3 4-12-16,-4-4 0 0,4 6 0 0,0-5 0 0,0-4 0 0,0 3 0 0,-3-3 0 15,3-3 8-15,0 0 0 0,0 0-8 0,0-7 12 32,-3 1-12-32,-1 0-8 0,1-4 8 0,-1 1-13 15,-3-10-92-15,0-3-19 0,0 0-3 0,0 0-1 0,0 0 0 0,0 0 0 0,-3-9 0 0</inkml:trace>
  <inkml:trace contextRef="#ctx0" brushRef="#br0" timeOffset="64184.28">17999 2655 1865 0,'14'-6'39'0,"-11"3"9"0,4 3-39 0,-3 0-9 0,-4 0 0 16,7 0 0-16,-7 0 133 0,4 0 25 0,-4 0 5 0,3 6 1 15,-3 4-16-15,0-4-2 0,-3 3-1 0,-1 4 0 16,-3-4-13-16,-4 7-4 0,1-3 0 0,-1 2 0 0,-3 4-69 0,0-6-15 0,0 5-2 0,0 1-1 31,0-3-15-31,0 0-3 0,-1-1-1 0,1 1 0 16,4-4-13-16,3 1-9 0,0-4 12 0,3-2-12 0,1-1 0 0,3 0 0 0,0-6 0 0,0 0 0 15,3 3 0-15,8-3 0 16,-4 0 0-16,7 0 0 0,-4 3 0 0,5-3 0 16,-1 0 0-16,0 4 0 0,0-4 0 15,0 3 0-15,4 0 0 0,-4 0-9 0,0 0 9 0,0 3 0 0,0-2 0 0,-3-1 8 16,3 3-8-16,-4 3 0 16,-3 1 0-16,8-1-8 0,-8 4 8 0,3-4 0 0,-3 7 0 0,4-4 0 15,-8 4 0-15,1 0 0 0,-4-1 0 0,0 4 0 16,0 0 0-16,-4-3 0 0,-3-1 0 15,0 4 0-15,0 0 0 16,0-10 0-16,-3 4 0 0,2-4 0 0,-2 1 0 0,-1-1 0 0,1-9 0 0,3 3 0 16,-4-3 0-16,0-3 0 0,1 3 0 0,3-6 0 15,0 3-156-15,0-4-28 0,3 4-7 16</inkml:trace>
  <inkml:trace contextRef="#ctx0" brushRef="#br0" timeOffset="83587.17">19004 2687 1728 0,'0'0'38'0,"0"0"8"0,0 0 2 0,0 0 0 0,0 0-39 0,0 0-9 0,0 0 0 0,0 0 0 31,0 0 156-31,0 0 28 0,0 0 7 0,0 0 1 16,0 0-103-16,4 6-20 0,-1 0-4 0,4 7-1 0,0-4-51 0,0 7-13 0,4-4 0 0,0 7 0 31,-1 0 50-31,1 3 7 0,3-6 2 0,0 6 0 16,-3-4-43-16,3 1-16 0,0 3 11 0,0-6-11 15,0 0 0-15,0 2 0 0,0-5 0 0,0 3 0 16,-3-1 0-16,-1-5 0 0,1 2 0 0,-4 1 0 0,0-7 0 0,0 7 0 0,0-10 0 0,-3 3 0 16,-1-3 0-16,-3-3 0 0,0 0 0 0,0 0 0 15,0 0 0-15,0 0 0 0,0 0 0 0,0 0 0 16,0-6-96-16,0 3-26 0,-3-7-5 16,-1 4-1-16,-3 3-102 0,0-3-21 0,0 3-4 0</inkml:trace>
  <inkml:trace contextRef="#ctx0" brushRef="#br0" timeOffset="83907.03">19036 3038 2310 0,'-11'16'48'0,"11"-16"11"16,-7 3-47-16,7-3-12 0,0 0 0 0,0 0 0 16,0 0 156-16,0 0 28 0,0 0 7 0,0 0 1 15,4-10-103-15,-1 4-20 0,1-3-4 0,-1-4-1 16,8 4 0-16,-4-4 0 0,4 1 0 0,-1-1 0 15,4 1-26-15,-3-4-6 0,3 3 0 0,0-2-1 16,0-1-19-16,0 0-3 0,0-6-1 0,4 4 0 16,-4-1 3-16,0 3 0 0,-3-3 0 0,3 0 0 15,-3 7 2-15,-1-7 1 0,-3 7 0 0,0-1 0 0,-3 4-14 0,-1-1 0 0,1 4 0 16,-1-4 0 0,-3 7-48-16,0 3-13 15,0 0-3-15,0 0 0 0,7 3-153 0,0 1-31 0</inkml:trace>
  <inkml:trace contextRef="#ctx0" brushRef="#br0" timeOffset="84522.85">20158 2408 1831 0,'0'0'38'0,"0"0"9"16,0 0-38-1,0 0-9-15,0 0 0 0,0 0 0 0,0 0 86 0,0 0 15 0,0 0 3 0,0 0 1 16,0 0-16-16,0 0-3 0,0 0-1 0,0 0 0 0,0 0-68 0,7 0-17 16,0 0 0-16,-4 3 0 0,4-3 55 0,0 0 7 0,1 6 2 0,-1-6 0 15,-4 3-52-15,4 0-12 0,-3 4 0 0,-1 2 0 16,4 0 54-16,-7 4 8 0,4-4 2 0,-1 10 0 16,-3 0-12-16,0-3-1 0,-3 6-1 15,-1 0 0-15,1-7-29 0,-4 7-5 0,0-3-2 0,3 3 0 16,-3-3 40-1,0 0 8-15,0-1 2 0,0 1 0 0,0 0-52 16,3 0-12-16,-3-7 0 0,4 1 0 0,-1-1 12 0,4 1-1 0,0-7 0 0,0 1 0 16,0-7-11-1,0 0 0-15,7 0 0 0,4 0 0 0,-1-4 0 16,5 4 0-16,-1-3 9 0,0 0-9 0,0 3 10 0,4-3-2 0,-1-3-8 0,1 6 12 16,-1-3-12-16,1-1 0 0,0 1 0 0,-1 3-10 15,1-3 10-15,-4 0-8 0,0 3 8 0,-3-3-8 16,3 0-56-16,-4-3-10 0,-2-1-2 0,2 1-1 31,-3 3-62-31,-3-7-12 0,-1 1-2 0</inkml:trace>
  <inkml:trace contextRef="#ctx0" brushRef="#br0" timeOffset="84782.09">20465 2386 2343 0,'0'12'104'0,"0"1"21"0,0-1-100 0,0 4-25 0,0-3 0 0,0 5 0 0,0 1 124 16,0 0 20-16,0 0 4 0,0 6 1 0,0-3-68 0,-4 0-13 0,4 3-4 0,0 3 0 31,0-3 25-31,0 3 5 0,0 4 1 0,-3-1 0 0,3-3-50 16,0 1-9-16,-4 2-3 0,4-3 0 16,0 0-15-16,0-3-3 0,4 1-1 0,-1-1 0 15,1-3-6-15,-1 0-8 0,1-4 11 0,-1-2-11 0,1-3 0 0,-1-1 0 0,1-3 0 0,-1 1 0 31,1-4 0-31,-4-6 0 0,0 0-11 0,0 0 11 0,0 0-17 0,0 0 3 0,0 0 1 0,0 0 0 16,0-9-92-16,-4 2-19 0,1-2-3 0</inkml:trace>
  <inkml:trace contextRef="#ctx0" brushRef="#br0" timeOffset="85323.63">21273 2762 1788 0,'0'0'51'0,"0"0"10"16,0 0-49-16,-4-3-12 0,0-3 0 0,4 6 0 0,-7-4 157 0,4 4 29 0,-1-3 6 0,4 3 0 15,-7 0-102-15,0 3-21 0,0-3-4 0,4 4-1 16,-4 5 52-16,-4-9 9 0,4 6 3 0,0 1 0 31,-4 2-52-31,4 0-9 0,-3 7-3 0,3-7 0 0,0 4 0 0,0 3 0 0,-1-1 0 0,5 7 0 16,-1-6-51-16,4 3-13 0,0 0 0 0,0-1 0 15,4-5-11 1,-1 3-5-16,5-4 0 0,-1 1-1 16,3-1 27-16,1-2 6 0,-1-1 0 0,8-3 1 0,-4 4-27 0,4-10-6 0,3 3 0 0,-7-3-1 31,4-3 27-31,-1 3 6 0,4-10 0 0,-3 4 1 0,0 0-27 16,-1-4-6-16,-3 1 0 0,8 0-1 0,-8-7 17 0,-4 3 0 0,-3 1 0 0,0 2 0 15,-7-2 0-15,0-1 0 0,-3 4 0 0,-4-4 0 16,-4 1 10-16,1-1-10 0,-8-2 10 0,4 5-10 0,0-5 13 15,-4 5-3-15,8-2-1 0,-5 5 0 16,5 4-9-16,-1 0 0 0,1-3 0 0,-1 6 0 16,8 0-64-16,3 0-14 0,-7 6-3 0,7-6-1 15,0 3-22-15,3 7-5 0,1-1-1 0,3-3 0 16,0 4-117-16,3 2-23 16,1-6-5-16</inkml:trace>
  <inkml:trace contextRef="#ctx0" brushRef="#br0" timeOffset="85596.54">21608 3054 2269 0,'0'3'64'0,"0"-3"15"16,0 0-63-16,0 0-16 0,0 0 0 0,0 0 0 0,0 0 149 0,0 0 27 15,0 0 6-15,0-3 1 0,-4-7-75 0,-3 1-14 0,4-1-3 0,-5-2-1 32,5-1-35-32,-4-2-7 0,3-4-2 0,-3 0 0 0,4 0-27 0,-4 0-6 0,3 1-1 0,-3-1 0 15,4 0-12-15,-1 3 0 0,1 1 0 0,3 2 0 16,0-3 0-16,0 7-13 0,0-4 1 0,0 4 0 15,7 0 20-15,-4-1 5 0,4 4 1 0,0 3 0 32,0-3-14-32,0 2 0 0,4 1 0 0,-4 3 0 0,7-3 11 0,-3 3-11 0,-1 3 12 0,4-3-12 15,1 3 9-15,-1-3-9 0,0 4 0 0,3-1 9 16,-3 3-9-16,1-3 0 0,-1 3 0 0,0-3 0 16,3 7-76-16,-2-7-7 0,-1 3-1 0,-4 4-1 15,4-4-151-15,-3 3-29 0</inkml:trace>
  <inkml:trace contextRef="#ctx0" brushRef="#br0" timeOffset="85793.13">21975 2994 2553 0,'0'0'108'0,"0"0"-87"16,0 0 128-16,0 0 26 0,0 0 5 0,0 0 0 15,0 0-84-15,-8 0-18 0,8 0-3 0,-3-3-1 0,-1-3-50 0,1-1-11 0,-1-2-1 0,1 0-1 31,-1-4-37-31,1-3-7 0,3 1-2 0,-4-4 0 16,4 0-112-16,-3 0-22 0,-1-3-5 0</inkml:trace>
  <inkml:trace contextRef="#ctx0" brushRef="#br0" timeOffset="85899.12">21879 2539 2280 0,'0'0'48'0,"0"0"9"0,0 0-45 0,0 0-12 0,-3 4 0 0,-4-1 0 16,7 3 105-16,-4 0 19 0,1 4 4 0,3-4 1 0,0 3-80 0,3 1-16 0,1 2-3 0,-1 1-1 15,1-4-41-15,3 4-8 0,3-1-1 0</inkml:trace>
  <inkml:trace contextRef="#ctx0" brushRef="#br0" timeOffset="86421.22">22162 2809 2795 0,'-8'9'58'0,"8"-9"14"0,0 0-57 0,0 4-15 0,0-4 0 0,0 0 0 15,0 0 108-15,0 0 20 0,0 0 3 0,0 0 1 16,8 3-58-16,-1 0-11 0,0 0-3 0,3-3 0 16,1 0-48-16,3 0-12 0,0-3 0 0,0 0 0 0,-3 0 0 0,3-4 0 0,0 4 0 0,-3 0 0 31,-1-6 0-31,1 2 0 16,-4 1 0-16,0 3 0 0,0-3 0 0,-4-1 0 0,-3 7 0 0,0 0 0 15,0 0 0-15,0 0 0 0,-3-3 0 0,-4 0 0 16,3 3 0-16,-3 0 0 0,-3 3 0 0,3 0 0 15,0 4-48-15,-4-1-13 0,0 6-3 0,1 1 0 0,3-4 52 0,0 7 12 0,0-3 0 0,3-1 0 32,1 1 0-32,-1-1 0 0,8 1 0 0,-1-1 0 0,1-5 16 0,-1 2 5 15,4 0 2-15,4-2 0 16,-1-1-37-16,1 7-7 0,3-10-2 0,-3 3 0 16,3 0 23-16,0-3 0 0,-4 0 0 0,5 1 0 0,-5-4 47 0,1 0 13 15,-1 0 4-15,1-4 0 16,-4 1-52-16,-4-3-12 0,5 0 0 0,-5 0 0 0,1-4 0 0,-1 1 0 0,1-4 0 15,-1 1 0-15,-3 2 54 0,4-9 8 0,-4 4 2 0,3 2 0 16,-3-2-52 0,4 2-12-16,-4-3 0 0,3 4 0 0,1-1 0 15,-1 1 0-15,1 2 0 0,-1 4 0 0,4-3 0 0,-3 2 0 0,3 1 0 0,0 3 0 16,0 0 0-16,0 3 0 0,4 0 0 0,-4 3 0 16,3 3 0-16,1 0 0 0,0 7 0 0,3-4 0 15,-4 7 0-15,-3 6 0 16,4-6 0-16,-4 6 0 0,0-4 0 15,0 1 0-15,-3 3 0 0,3-9 0 0,-4 6 0 16,-3-1 0-16,4-8 0 0,-1 5 0 0,-3-5 0 0,0-1 0 0,0-2 0 0,0-7 0 31,0 0-151-31,0 0-33 0,0 0-6 0</inkml:trace>
  <inkml:trace contextRef="#ctx0" brushRef="#br0" timeOffset="86754.73">22818 2539 1945 0,'0'0'40'0,"0"0"10"0,3 7-40 0,1-4-10 0,-1 3 0 0,1 3 0 16,-1-5 130-16,1 5 24 0,-4 0 5 0,3 1 1 0,1 2-4 15,-1 4 0-15,1 3 0 0,-1 3 0 16,1-7-52-16,3 7-10 0,-3-3-2 0,3 6-1 0,0-3-34 0,0 0-6 0,-4 3-2 0,8 0 0 16,-4-6-25-16,0 3-6 0,4-3-1 0,-4-3 0 15,0-1-17-15,0-2 8 16,0-1-8-16,0-5 0 16,-4-1 10-16,1 0-10 0,-4-6 8 0,0 0-8 0,0 0 0 0,0 0 0 0,0 0 0 0,0 0 0 15,-4-6-49-15,1-3-15 0,-8-1-4 0,4 1 0 16,-3-4-44-16,-1-3-10 0,0 4-2 0</inkml:trace>
  <inkml:trace contextRef="#ctx0" brushRef="#br0" timeOffset="87478.86">22758 2809 2754 0,'0'0'57'0,"0"0"14"31,0 0-57-31,0 0-14 0,3 3 0 0,4 0 0 0,0 4 106 0,0-4 18 0,4 3 4 0,3-3 1 16,-3 0-45-16,3 0-10 0,3 1-2 0,-2-1 0 0,2-3-34 0,1 0-7 0,-1 0-2 0,5-3 0 15,-1-1 7-15,0 1 0 0,4-3 1 0,-4 0 0 16,0-1-29-16,-3 1-8 0,-1-3 0 0,4 2 0 31,-6-2-38-31,-1-3-9 0,0 2-1 0,0 7-1 16,-7-10 28-16,4 7 5 0,-4-3 2 0,-4 3 0 16,-3 6 14-16,0 0 0 0,-3-4 0 15,-1 1 0-15,-3 6 12 0,-4 1 3 0,1-1 0 0,-1 6 0 0,1 0 25 0,-4 4 6 16,-1 3 1-16,8-4 0 0,-3 7-38 0,3-6-9 0,-4 5 0 0,4 1 0 15,4-3 0-15,-1 3 0 16,1-1 0-16,3 1 0 0,3-3 0 0,1 0 0 16,-1-7 0-16,4 0 0 0,4-2 0 0,-4-4 0 0,7-3 0 15,-4 0 0 1,5-6 16-16,-1-1 2 0,0 1 0 0,0-3 0 16,-3 2-18-16,-1-5 0 0,1-1 0 0,-1-2 0 0,1-1 0 0,-4 0 0 0,0 1 0 15,4-7 0 1,-8 6 0-16,1 0-9 0,-1 4 9 0,-3 2 0 0,0 1 0 0,0 3 0 15,0 6 0-15,0 0 0 0,0 0 0 0,0 0 0 0,0 0 0 0,0 0 0 16,-3 6 0-16,-1 3 0 0,4 1 0 0,0 2 0 16,4 1 9-16,-1 3-9 0,1-1 12 0,3-5-12 15,0 5 11-15,0-2-11 0,3-1 10 0,1 1-10 16,0-1-16-16,-1 1-8 0,4 0-3 0,-3-7 0 16,3 3 27-16,0 1 0 0,4-4 0 0,-4 0 0 15,0 4 0-15,0-10 0 0,0 6 0 0,-3-3 0 16,-1 0 13-16,1 0 8 0,-1 4 2 0,-2-4 0 15,2 0-92-15,-3 0-19 0,0 0-3 0,0 3-1 0,0 1-76 16,4-7-15-16,-4 3-3 0,4-3-1 16,-4 0-21-16,0 3-5 0,3-3-1 0,1 3 0 15,-4 0 137-15,0-3 27 0,0 3 6 0,0 0 0 0,-7-3 112 0,0 0 23 0,0 0 4 0,0 0 1 16,0 0 100-16,0 0 20 0,0 0 4 0,4-3 0 16,-1-3-68-16,1 0-15 0,-4-4-2 15,0 1-1-15,0-4-56 0,0-2-11 0,-4-1-3 16,1-3 0-16,-1 0-27 0,4-6-5 0,-7 0-2 15,3-9 0-15,-3 6-22 0,0-4-8 0,0-5 0 0,4 8 0 32,-4 4 0-32,0 0 0 0,-4 0 0 0,4 3 0 15,0 3-26-15,0 4-5 0,0-1-1 0,0 0 0 0,-4 4 32 0,8 5 0 0,-4-2 0 0,0 6 0 16,0 3 0 0,-4 0 0-16,4 3 0 0,-4 6 0 15,1-5-186-15,3 2-31 0,-4 3-7 0</inkml:trace>
  <inkml:trace contextRef="#ctx0" brushRef="#br0" timeOffset="87670.03">23393 2793 2796 0,'0'0'118'0,"0"0"-94"16,0 0 125-16,3 3 26 0,4 1 5 0,0-1 0 0,4 3-81 0,0-6-17 0,-1 0-3 0,4 0-1 31,0 0-39-31,4-6-8 0,0 3-2 0,-1-1 0 16,4 1-21-16,-3-3-8 0,3 3 0 15,0-3 0-15,-3-1-26 0,0 1-5 0,-4 3-1 0,3 0 0 0,-2-3 32 0,-1 6 0 0,0-4 0 0,0 4 0 32,-4 0 0-32,1 0 0 0,3 0 11 0,-3 0-3 15,-1 4-117-15,1 2-23 0,-1-3-5 0</inkml:trace>
  <inkml:trace contextRef="#ctx0" brushRef="#br0" timeOffset="87999.12">23950 3047 3598 0,'0'10'102'0,"0"-10"22"0,0 3-99 0,0-3-25 0,-3 6 0 0,3-6 0 31,0 0 53-31,0 0 6 0,0 0 1 0,0 0 0 0,0 0-48 0,0 0-9 0,-4-6-3 0,1 0 0 16,-1-7 0-16,0 4 0 0,1-4 0 0,3 1 0 16,-4-7 0-16,-3 3 0 0,4 0 0 0,-1-6 0 15,1 7-52-15,3 2-9 0,-4-6-3 0,1 4 0 0,-1 2-179 16,1 1-36-16</inkml:trace>
  <inkml:trace contextRef="#ctx0" brushRef="#br0" timeOffset="88138.97">23929 2665 2936 0,'-21'0'61'0,"14"0"15"0,0 0-61 0,-4 0-15 0,0 0 0 0,4 3 0 16,0 0 78-16,0 0 13 0,4 0 2 16,-1 4 1-16,4-7-66 0,-3 6-14 0,3 0-2 0,0-6-1 31,3 6-23-31,1-2-4 0,3 5 0 0,0-9-1 15,0 3-87-15,4-3-16 0,-4 3-4 0,3-3-1 0,4 0-105 0,-3 0-21 0,3-3-4 0</inkml:trace>
  <inkml:trace contextRef="#ctx0" brushRef="#br0" timeOffset="88482.9">24179 2768 2546 0,'-10'13'53'0,"6"-7"11"0,-3 0-51 0,4 4-13 0,-4 2 0 0,0 1 0 15,3-1 158-15,-3 7 29 0,3-6 5 0,4 6 2 16,-3-1-100-16,3-5-20 0,0 6-4 0,0 0-1 16,3-10-24-16,1 3-5 0,3 1 0 0,0 0-1 15,0-7-21-15,4 0-4 0,3-3-1 0,-4 0 0 16,5-3-13-16,-1-3 11 0,0 0-11 0,0-3 10 16,0 3-10-16,0-7 8 0,0 1-8 0,-3-1 8 15,3-2 1-15,-3 3 0 0,-4-7 0 0,3 3 0 16,-6 1 3-16,-1 2 0 0,-3-5 0 0,0 5 0 0,-7-2-4 0,0-1 0 0,-3 1 0 15,-1 2 0 1,-3-2-8-16,0 2 0 0,0 4 0 0,-4-3 7 16,4 2-7-16,0 1 0 0,0 3 0 0,0 0 0 0,3 3-36 0,4 0-8 15,0 0 0-15,7 0-1 16,0 0-56-16,0 0-11 0,-4 9-3 0,4-3 0 16,4 1-35-16,-1 2-7 0,1-3-2 0</inkml:trace>
  <inkml:trace contextRef="#ctx0" brushRef="#br0" timeOffset="88782.62">24451 2960 2310 0,'7'9'48'0,"-7"-9"11"0,0 0-47 15,0 0-12-15,0 0 0 0,0 0 0 16,0 0 156-16,0 0 28 0,0 0 7 0,0-9 1 16,0 5-103-16,0-11-20 0,0 5-4 0,0-5-1 0,4 5 0 0,-1-9 0 0,-3 4 0 0,7 2 0 15,0-6-51-15,0 4-13 0,0-1 0 0,4-3 0 16,0 4 54-16,3 2 8 0,0-3 2 0,0 7 0 15,-4-4-64-15,5 7 0 0,-5 3-16 16,1 0 3 0,-1 3 30-16,-3 3 7 0,0 0 0 0,4 3 1 0,-7 7-25 0,3-1-16 0,-4 4 3 0,4 6 0 15,-3 0 13-15,-4 0 0 0,0 6 0 0,0-6 0 16,0 6 23-16,-4-12 7 0,4 6 2 0,-3-3 0 16,-1-4-52-16,4-5-9 0,-3-1-3 0,-1-2 0 15,4-7 32-15,0 0 0 0,0 0 0 0,0-7 0 16,4-2-57-16,-1-4-6 15,1-5-1-15,3 2 0 0,3-6-204 0,-3 6-42 0</inkml:trace>
  <inkml:trace contextRef="#ctx0" brushRef="#br0" timeOffset="89124.54">24948 2502 2900 0,'-7'-3'82'0,"0"3"18"15,4 0-80-15,-4 0-20 0,3 0 0 0,-3 3 0 0,4 0 74 0,-4 6 10 0,3-6 3 0,-3 4 0 16,0 2-5-16,-4 4-1 0,1-1 0 0,-1 4 0 15,-3 0-27-15,0 2-6 0,0-2 0 0,0 6-1 16,0-3-38-16,0 3-9 0,-4-3 0 0,7 3 0 31,1-4 19-31,3-2 1 0,0-3 1 0,3 2 0 0,1-5-33 0,3 2-8 16,0-9 0-16,0-3-1 0,3 3 21 0,8 1 0 0,-1-4 0 0,1-4 0 16,3 1 0-16,7 0 0 0,-3 0 0 0,3-6 0 15,4 2 14 1,3 1 7-16,-3-3 2 0,3 2 0 0,0 4-37 0,-3 0-7 0,-1 0-2 0,-2 3 0 15,-1 0 43-15,0 3 9 16,-3 0 2-16,-4 0 0 0,-4 7-31 0,1-1 8 16,-1 4-8-16,-3 2 4 0,-3 1-30 0,-4 3-5 0,0 0-1 15,0 0 0-15,-7-1 32 0,0 1 0 0,-4 0 0 0,-3-3 0 16,0-4 0-16,0 1 0 0,-4-4 0 0,1 1 0 16,3-7 20-16,-4 0 9 0,4-6 3 0,3 3 0 0,1-3-24 15,-1-4-8-15,4 1 0 0,0 0 0 16,3-4-64-16,4-2-12 0,-3 6-2 0</inkml:trace>
  <inkml:trace contextRef="#ctx0" brushRef="#br0" timeOffset="89689.89">25583 2627 2747 0,'0'0'78'0,"0"0"17"0,0 0-76 16,0 6-19-16,-3 1 0 0,3-7 0 16,0 0 106-16,0 0 18 0,0 0 3 0,3 6 1 15,5-3-47-15,-5 0-9 0,8 0-1 0,-1-3-1 16,1 7-33-16,3-7-6 0,0 0-2 0,4 0 0 16,-1 0-7-16,1 0-2 0,3 0 0 0,0-7 0 0,0 7-8 0,1 0-3 0,-5-3 0 0,1 3 0 31,-4 0-9-31,-3 0 8 0,-1 0-8 0,-6 3 8 15,-4-3-8-15,0 0 0 0,0 0 0 0,0 0-11 16,0 0 11-16,0 0 0 0,0 0 0 0,-4 7 0 16,-3-7-64-16,-3 3-10 0,-1-3-2 0,0 0-1 0,-3 0-82 0,0 3-16 0,0 0-3 0</inkml:trace>
  <inkml:trace contextRef="#ctx0" brushRef="#br0" timeOffset="89879.38">25576 2859 3040 0,'0'0'64'0,"0"0"12"31,0 0-60-31,4 3-16 0,3-3 0 0,0 3 0 16,0-3 105-16,4 0 19 0,-1-3 3 0,1 3 1 0,3 0-52 0,4 0-9 0,-1 0-3 0,1 3 0 15,3 1-51-15,0-1-13 0,0 0 0 0,4 3 0 16,-4-3 0-16,-3 4 0 16,3-1 0-16,-3-3 0 0,-4 3 0 0,0-6 0 0,-4 3 0 0,1-3 0 15,0-3 0-15,-4 3 0 0,3-9 0 0,-3 6 0 16,0-4-48-16,4-2-13 0,-7 0-3 0</inkml:trace>
  <inkml:trace contextRef="#ctx0" brushRef="#br0" timeOffset="92487.66">26515 2417 1143 0,'3'-12'48'0,"1"5"-38"31,-4 1 84-31,3 0 17 0,-3-1 3 0,4 1 1 15,-1 3 10-15,-3 3 3 0,0 0 0 0,0 0 0 0,0 0 21 0,0 0 5 0,0 0 1 0,0 0 0 32,0 0-43-32,0 0-9 0,0 0-2 0,0 0 0 0,0 0-15 0,0 6-3 0,4 4-1 0,-1 2 0 15,1 7-39-15,0-6-8 0,-1 9-2 0,4 0 0 32,0-1-10-32,0 5-3 0,0-1 0 0,4 3 0 15,-4 0-6-15,4-3-2 0,-4 3 0 0,3 4 0 0,-3-4-2 0,0-3-1 0,0 0 0 0,0 0 0 16,4-3-1-16,-4 3-8 15,0-3 12-15,0-6-4 16,-3 3-8-16,3-4 0 0,-4-2 9 0,1-4-9 16,-1-2 0-16,1-1 0 0,-4-6 0 0,0 0 0 0,0 0-64 0,3-6-8 0,1-4-2 0,-4 1 0 31,0-1-114-31,0-5-24 0,0-4-4 0</inkml:trace>
  <inkml:trace contextRef="#ctx0" brushRef="#br0" timeOffset="92831.64">26769 2348 2667 0,'-4'6'112'0,"1"1"-89"0,-1 2 43 0,4-6 9 0,0 3 1 0,0 1 1 31,4 2-26-31,-1 1-6 0,1-4-1 0,3 6 0 16,0-2 4-16,0 5 0 0,0-2 0 0,0 3 0 0,0-1-5 0,0 7-1 0,0-9 0 0,0 9 0 16,0 0-9-16,-3-3-1 0,3 6-1 0,0-7 0 31,0 4 13-31,-3 0 4 0,3 3 0 0,-4-3 0 0,4 3-48 0,-3-3-21 0,3 0 1 0,-4 0 1 16,4-3 31-1,-3 0 5-15,3-3 2 0,-4-1 0 16,1-5-19-16,0 2 0 0,-1-9 0 0,-3-3 0 0,0 0 0 0,0 0 0 0,0 0 0 0,0 0 0 15,-3-3-62-15,3-9-16 0,-4-1-3 16,4 1-1 0,0-4-92-16,0 0-18 0,0 1-4 0</inkml:trace>
  <inkml:trace contextRef="#ctx0" brushRef="#br0" timeOffset="93317.21">26959 2445 2067 0,'0'0'87'0,"0"0"-70"0,0 0 89 0,0 0 18 16,0 0 3-16,0 0 1 16,0 0-52-16,0 0-9 0,0 0-3 0,0 0 0 15,0 0-51-15,4-6-13 0,-1 0 0 0,1-1 0 0,-1 1 54 0,1 6 8 0,3-9 2 0,0 6 0 31,-3-4-52-31,3 4-12 0,3 0 0 0,-3 3 0 16,4-3 60-16,3 0 8 0,-3 0 3 0,6 3 0 0,1-3-29 0,3 3-6 0,0 0 0 0,4-4-1 31,0 4-3-15,-4 4-1-16,3-4 0 0,-2 3 0 0,-5 3-8 0,-3 3-2 0,0 1 0 0,1 2 0 16,-1 4 11-16,-7 3 1 0,3 3 1 0,-3 3 0 0,-3 0-25 0,-1 0-9 0,-3 0 0 0,0 3 9 15,-3 1-1-15,-1-1 0 16,-3 0 0-16,-3 0 0 0,-1 0-8 0,1-2 0 15,-5-1 0-15,1-3 0 16,0 0 0-16,-3-4 0 0,-1-2 0 0,0 0 0 16,1-4 0-16,3-9 0 0,-4 0-11 0,7-3 11 0,1 0-10 0,-1-3 10 0,8 0-12 0,-4-9 12 31,7 5 0-31,0-5 0 0,3 2 0 0,4-2 0 0,0 3 0 16,0-4 0-16,4-3 0 0,3 4 0 0,0-1 0 0,0 1 0 0,4 2 0 0,-4 4 9 31,4-7-1-31,-8 7 0 0,4 0 0 0,0 6 0 0,-3 0 8 0,-4 0 2 0,4 6 0 15,-4 0 0 1,3 4-39-16,-3-4-8 0,4 7-2 0,-4-1 0 0,0 1 31 0,-3-1 0 0,3 1 0 0,0-1 0 16,-4-2 19-16,1-1 9 0,-1 1 3 0,1-1 0 31,-1-3-115-31,-3-6-22 0,0 0-5 0</inkml:trace>
  <inkml:trace contextRef="#ctx0" brushRef="#br0" timeOffset="95122.88">28127 2891 1582 0,'0'0'44'0,"0"0"12"0,0 0-45 0,-4 3-11 0,1 3 0 0,3 3 0 32,0-2 47-32,0 2 7 0,3 7 2 0,1-1 0 15,0-2 6-15,3 3 2 0,0-1 0 0,-4 7 0 0,4-3 0 0,0 3 0 0,0 0 0 0,0 0 0 16,-3 0 31-16,3-3 6 0,-4 3 2 0,5 0 0 31,-5-4-11-31,1 4-3 0,-4-3 0 0,3 3 0 0,1-3-71 0,-4-3-18 0,3 2 0 0,1 4 0 16,-4-12 55-16,0 5 7 0,3-5 2 0,-3-1 0 31,0 1-52-31,0-10-12 0,0 0 0 0,0 0 0 0,0 0 0 0,0 0 0 0,-7-3 8 0,4-10-8 16,-1 0 0-16,-3-2 0 0,0-4 0 0,3-3 0 15,-3 0 0-15,0-3 0 0,0 0 0 16,0 0 0-16,4 0 0 0,-4-4 0 0,3 1 0 0,1-3 0 15,-1 3 0-15,1 3 0 0,-1-7 0 0,1 4 0 0,3-3 0 0,0 2 0 16,3 1 0-16,-3-3 0 16,4 6 0-16,3-3 0 0,-4 6 0 0,1-3 0 15,3 3 8-15,-4 6 6 0,4-3 1 0,0 7 0 16,-3-1-4-16,6 4-1 0,-2 2 0 0,-1 1 0 16,3 3 3-16,1 0 1 0,-4 3 0 0,7 0 0 0,-3 3 9 0,-1 3 1 0,1 0 1 0,-1 7 0 31,1-4-25-31,-1 4 0 0,-3 0 0 0,4 2 0 15,-4 4 0-15,-3-6 0 0,-1 5 0 0,-3 1 0 0,0 0 0 0,0 3 0 0,-3-3 0 0,-1 0 0 16,-3-1 56-16,0 1 7 0,0 0 1 0,-4-3 0 16,1-1-52-16,-1-5-12 0,1 2 0 15,-1-5 0-15,0 2 0 0,1-6 0 0,3 3 0 0,-4-2 0 32,4-1-48-32,0-3-13 0,0 0-3 0,7 0 0 15,-3-3-102-15,3 3-21 0,-4-7-4 0,4-2-1 0,0 3-51 0,4-4-10 0</inkml:trace>
  <inkml:trace contextRef="#ctx0" brushRef="#br0" timeOffset="95479.1">28600 2677 2269 0,'-11'16'64'0,"-3"6"15"16,3-9-63-16,-3 5-16 15,0 1 0-15,4 3 0 0,-1 0 105 0,0-6 19 0,1 6 3 0,6 0 1 0,-3-4-19 0,4 4-3 0,3-9-1 0,0 3 0 32,3 2-65-32,1-8-14 0,3-1-2 0,0 1-1 15,4-1-1-15,3-6 0 0,0 7 0 0,0-10 0 16,3 0-35-16,-2-7-7 0,-1 1-2 0,3 0 0 0,-3-4 69 0,4-2 13 0,-4-4 4 0,0 4 0 16,0-4-46-16,1 3-9 0,-5 1-1 0,1-1-8 15,-4 1 0-15,-4 2 0 0,1 1-10 0,-4 3 10 16,0-4 44-16,-7 4 16 0,0 0 3 15,0 3 1-15,-4-4-52 16,-3 4-12-16,0 0 0 0,0-3 0 16,0 6 0-16,-4-3 0 0,4 3 0 0,0 0 0 0,0 0-40 0,-4 0-10 0,4 3-2 0,3-3-1 31,1 0-18-31,-1 0-3 0,4 0-1 16,7 0 0-16,0 0-42 0,0 0-9 0,7 0-2 0</inkml:trace>
  <inkml:trace contextRef="#ctx0" brushRef="#br0" timeOffset="95873.11">28928 2652 2067 0,'-18'13'87'16,"8"-4"-70"-1,-5 1 123-15,5-1 25 0,-4-3 5 0,3 7 1 16,1-7-55-16,-1 0-12 0,0 4-1 0,1-4-1 15,3 0-50-15,0 7-11 0,-4-10-1 0,8 3-1 16,-4 1-12-16,3 2-3 0,-3-6 0 0,3 3 0 16,4-6-10-16,0 0-2 0,0 0-1 0,0 0 0 15,8 3-31-15,-1 1-5 0,0-1-2 0,3-3 0 16,4 0 27-16,0-3 0 0,4-1 0 0,3 1 0 0,0 0 32 0,1 0 11 16,2 0 2-16,1 0 1 0,-4 0-22 0,0 0-5 0,0 3-1 15,-3 0 0-15,0 3 10 0,-4 0 1 16,0 0 1-16,0 6 0 15,-7-2-4-15,4 5-1 16,-8 1 0-16,4-1 0 0,-7 4-13 0,0 0-2 0,0 2-1 0,-7 1 0 0,4-3 11 0,-8 0 3 16,4 2 0-16,-4-8 0 15,-3 5-23-15,0-2 0 0,0 0 0 16,-7-1 0-16,3-2 0 0,1-4-13 0,-4 0 1 0,-1 0 1 0,8 1-52 0,0-7-10 16,4 3-3-16,-1-6 0 0,4-4-51 0,3 1-10 0,4 0-3 0,4-4 0 31,3 1-134-31,0 0-27 0</inkml:trace>
  <inkml:trace contextRef="#ctx0" brushRef="#br0" timeOffset="96317.67">29319 2637 2430 0,'-7'0'108'0,"0"3"21"16,0 0-103-16,0 3-26 0,0 0 0 0,-3 4 0 0,-1-4 104 0,0 7 15 0,-3-1 3 0,0 4 1 31,4-4-55-31,-5 1-10 0,5 3-2 0,-4-4-1 0,3 4-35 0,1-4-8 0,-1 7 0 0,4-9-1 16,3-1 16-16,1 0 3 0,-1-2 1 0,4-1 0 15,0-6-19-15,0 0-4 16,7 6-8-16,0-6 12 16,4 0-12-16,0 0 0 0,-1-6 0 0,4 6 0 15,4-3-28 1,0 3-8-16,-1-3-1 0,4 3-1 0,1-3 77 0,-1 3 15 0,0 0 3 0,0 3 1 0,0 0-42 0,0-3-8 15,-3 3-8-15,0 3 12 16,-1-3 16-16,-3 0 4 16,1 1 1-16,-5 2 0 0,-3 3-13 0,0-2-2 0,-3-1-1 0,-1 6 0 0,1-5 7 15,-8 2 0-15,1 0 1 0,-1 1 0 16,1 6-25-16,-4-10-12 0,-4 6 0 0,4-2 1 16,-7-1 31-16,0 1 5 0,0-1 2 0,0-3 0 0,-4 4-43 0,4-7-9 0,0 3-2 0,3-3 0 31,-3-3-5-31,7 0-2 0,-4 0 0 0,4-6 0 15,4 3-48-15,-1-7-10 0,4 1-1 0,0 0-1 0,4-1-142 16,3-2-29-16,0-1-6 0</inkml:trace>
  <inkml:trace contextRef="#ctx0" brushRef="#br0" timeOffset="96449.07">29630 2928 2795 0,'-7'19'58'0,"7"-10"14"0,0-5-57 0,-4-1-15 0,4-3 0 0,0 6 0 15,0-6 105-15,0 0 19 0,0 0 3 0,0 0 1 0,0 0-52 0,0 0-9 0,0 0-3 16,0 0 0-16,0-9-51 0,-3-1-13 0,3-2 0 0,0-1 0 31,-4-3-100-31,4-2-22 0,0-1-5 0,0 0-1 16,4 0-154-16,-4 0-31 0</inkml:trace>
  <inkml:trace contextRef="#ctx0" brushRef="#br0" timeOffset="96579.67">29584 2558 2649 0,'-11'6'117'0,"4"-2"25"16,-3-4-114-16,3 3-28 0,-4 0 0 0,4 0 0 0,0 3 57 0,3-3 6 0,4-3 1 0,0 0 0 16,-3 7-52-16,3-7-12 0,0 6 0 0,3 0 0 31,-3-3 0-31,8 4 0 0,-5-4 0 0,4 3 0 16,0-3-171-16,0 0-37 0,4 0-7 0</inkml:trace>
  <inkml:trace contextRef="#ctx0" brushRef="#br0" timeOffset="96874.34">29923 2912 2639 0,'0'0'75'0,"0"0"16"0,0 0-73 0,0 0-18 0,0 0 0 0,3-3 0 16,1 0 104-16,-1-6 18 0,1-1 3 0,-1 4 1 15,1-6-36 1,-4 2-7-16,3-2-2 0,-3-1 0 0,-3 1-22 0,3 2-5 0,-4-9-1 0,1 4 0 15,-4-1-17-15,0-6-3 0,-4-3-1 0,0 3 0 32,-6 0-32-32,-1 3 0 0,1-3-10 0,-1 7 10 0,-3-1 0 0,7 0 0 0,-4 4 0 0,0-1 0 15,8 4 0-15,-1 3 0 0,4-1 0 0,4 1 0 16,-1 0-59-16,4 3-4 0,0 3-1 0,0 0 0 31,7-4-44-31,0 4-8 0,0 0-3 0,4 0 0 0,-4 4-14 0,0 2-3 0,4 3-1 0,-1 4 0 16,1-4-11-16,-4 7-3 0,3 0 0 0</inkml:trace>
  <inkml:trace contextRef="#ctx0" brushRef="#br0" timeOffset="97134.44">29919 2837 2066 0,'0'0'43'0,"0"0"10"0,0 0-42 0,0 0-11 0,0 0 0 0,0 0 0 32,0 0 141-32,0 0 27 0,0 0 4 0,0 0 2 0,0 0-64 0,4-9-13 0,-1 3-2 0,4-4-1 15,-3 1-34-15,6-1-6 0,-3 1-2 0,0 0 0 16,4-1-20-16,0 4-5 0,3-7-1 0,-4 7 0 15,4 0-4-15,4 0-1 0,-4 2 0 0,0 1 0 16,4 3-1-16,0 0 0 0,-4 3 0 0,3 1 0 16,-6 2 4-16,3 0 0 0,-3 0 0 0,-4 7 0 31,-4-4 0-31,1 7 0 0,-4-4 0 0,-4 4 0 0,-3 3 0 16,0 0 0-16,-7 0 0 0,0-1 0 0,-4 1-12 0,4-6-3 0,-7 2 0 0,3-5 0 15,-3 2-9-15,3-8 0 0,-3-1 9 0,0 0-9 16,3-6-33-1,4 3-11-15,0-3-3 0,4-7 0 0,-1 4-58 0,4-4-12 0,0 1-3 16</inkml:trace>
  <inkml:trace contextRef="#ctx0" brushRef="#br0" timeOffset="97611.19">30311 2909 2960 0,'0'0'62'0,"0"0"13"16,0 0-60-16,0 0-15 0,0 0 0 0,0 0 0 15,0 0 104-15,0 0 17 0,0 0 4 0,0 0 1 16,0-9-58-16,0 6-12 0,0-3-3 0,0-4 0 15,3 1-16-15,-3-4-3 0,0-2-1 0,4-1 0 16,-4 0-10-16,0-6-3 0,-4 0 0 0,4 0 0 0,0-3-11 0,-3 3-9 0,-1-6 12 0,1 3-12 31,-4 0 0-31,3 0 0 0,1-3 0 0,-1 6-12 16,-3 0 12-16,3 6 0 0,1 3 9 0,-1 1-9 16,1 6-40-16,-1 3-13 0,4 3-3 0,0 0-1 15,0 6-71-15,0 3-13 0,0 1-3 0,4-1-1 16,-1 7-129-16,1-1-26 15</inkml:trace>
  <inkml:trace contextRef="#ctx0" brushRef="#br0" timeOffset="97956.67">30399 2812 2181 0,'7'3'92'0,"0"0"-74"32,4-3 130-32,-1 0 27 0,1 0 5 0,3-3 0 15,0 0-67-15,4-9-13 0,-1 2-4 0,4-2 0 0,-3-1-29 0,0 1-7 0,-1-1 0 0,-3 1-1 16,1-1-18-16,-1 0-3 0,-4 4-1 0,1-4 0 15,-4 7-28-15,0-3-9 0,-4 6 0 0,1-7 0 32,-4 10 12-32,0 0-12 0,-7-3 12 0,0 3-12 0,0 3 8 0,-7 7-8 0,0-7 0 0,-4 9 0 31,4 4 0-31,-7 6 0 0,3 0 0 0,-3 3 0 16,3 0-34-16,1 0-4 0,-5 0-1 0,8 0 0 0,0 0 30 0,4-3 9 0,-1 3 0 0,4-3 0 31,7-9 9-31,0 3 9 0,0-7 2 0,7 4 0 0,4-10 0 15,3 0 0-15,0 0 0 0,3-6 0 0,5 0-2 0,-1 0 0 0,4-7 0 16,3 4 0-16,-4-4 2 0,1 1 0 0,3 0 0 0,-3 2 0 16,0-5-20-16,-8 6-16 0,5-1 4 0,-8 1 0 15,3 3-16-15,-3 0-4 0,1 0 0 0,-5-1 0 16,1 1-179-16,-4 0-36 0</inkml:trace>
  <inkml:trace contextRef="#ctx0" brushRef="#br0" timeOffset="99280.36">31552 2483 2466 0,'-3'0'104'16,"-4"6"-84"-1,0-3 28-15,0 0 4 0,0 1 2 0,0 2 0 16,-4-3 7-16,4 3 2 0,-7-3 0 0,3 1 0 15,1 2-30-15,-1 0-5 0,-3 4-2 0,3-4 0 16,-3 0 6-16,4 3 2 0,-4-5 0 0,0 5 0 16,3-3-10-16,-3 4-3 0,0-4 0 0,0 0 0 15,3-3-11-15,0 4-2 0,1-1-8 0,3 0 12 0,0-3-12 0,0 4 11 0,0-1-11 0,7-6 10 16,0 0-10-16,0 0-11 0,0 0 3 0,0 0 0 16,3 3 8-16,4 0 0 0,4-3 0 0,-1 0 0 15,5 0 0-15,-1-3 0 0,7 0-10 0,-4 0 10 31,5-4 0-31,2 4 0 0,1-3 0 0,0 3 9 16,-1 0-1-16,-2 0 0 0,-1 3 0 0,0 3 0 0,-3 0 22 0,-4 0 4 0,-4 3 1 0,1 1 0 16,-4 2 9-16,-4 0 3 0,1 4 0 0,-8-1 0 31,1 4-20-31,-4 0-4 0,-4-4-1 0,1 7 0 16,-4 0-13-16,-4-6-9 0,-3 2 12 0,0-2-12 15,-1-1 0-15,5-2 0 0,-4-1-10 0,3-3 10 16,-3-2-31-16,7-4 2 15,0-4 0-15,-1 1 0 0,8-6-95 0,0-1-18 0,4 1-4 0,3-10-1 0,0 4-77 0,3 2-16 0</inkml:trace>
  <inkml:trace contextRef="#ctx0" brushRef="#br0" timeOffset="99548.4">31722 2420 1577 0,'0'0'66'16,"0"0"-53"-16,0 3 61 0,0 4 12 0,0-1 2 0,0 3 1 15,0 1 27-15,3 2 6 0,1-5 1 0,-4 8 0 16,3-2 2 0,-3 6 1-16,4-1 0 0,-4 1 0 0,3 3-48 0,-3 0-10 0,0 3-1 0,0 0-1 0,0 0-18 0,0 0-4 0,0 1-1 0,4-1 0 31,-8-3-20-31,4 3-4 0,0-7-1 15,0 1 0-15,0-3-18 0,4 0 0 0,-4-4 0 0,3-2 0 16,1-4 0-16,-4-6 0 0,0 0 0 0,0 0 0 16,4-6-42-16,-1-1-12 0,1-2-2 0,-1-1-1 15,-3-2-97-15,-3-4-19 0,3 1-4 0</inkml:trace>
  <inkml:trace contextRef="#ctx0" brushRef="#br0" timeOffset="100699.1">31697 2671 2428 0,'0'0'102'15,"0"0"-82"-15,0 0 50 0,0 0 10 0,7 0 1 0,-3 3 1 32,3-3-32-32,0 0-6 0,0 0-2 0,3-3 0 0,1 3-34 0,0-3-8 0,3 0 0 0,0 3 0 15,3-3 0-15,1-7 0 0,3 4-10 0,4 0 10 16,-4-1 0-16,0 1 0 0,0-3 0 0,1 6 0 15,-5-7 0-15,4 4 0 0,-6 0 0 0,-1 3 0 16,-4-4 16-16,1 4-4 0,-4 0-1 0,-4 0 0 16,-3 3 5-16,0 0 2 0,0 0 0 0,0 0 0 15,0 0 8-15,-7 6 2 0,0 0 0 0,-3 1 0 16,-4-1-28-16,-1 3 0 0,1-2 0 0,-3 2 0 16,3 0 8-16,-4 1-8 0,4-1 0 0,0 4 8 15,0-4-8-15,3 4 0 0,0-1 0 0,4 4-11 16,0-7 11-16,4 7 11 0,-4-3-3 0,3-1 0 0,4 1-8 0,0-1 0 0,0 1 0 0,4-4 0 31,-1-3 0-31,1 1-12 0,3-1 2 0,3-3 1 16,-2-3 9-16,6-3 0 0,-4-3 0 0,4-1 0 0,0 1 0 0,-3-6 8 0,3-1-8 0,-3 1 0 31,-4-1 15-31,3 0-2 0,-3 1 0 0,0-4 0 16,1 7-1-16,-1-4-1 0,-4 1 0 0,4-1 0 15,-3 4-11-15,-1-1 8 0,1 1-8 0,-1 0 8 0,1 2-8 16,-1 1 8-16,1 3-8 0,-4 3 8 0,0 0-8 0,0 0-9 0,0 0 9 0,0 0-13 15,3 3 13-15,1 3 0 0,-1 4 0 0,-3-1 0 16,4 7 9-16,-4-10 5 0,4 10 1 16,-1-4 0-16,-3 4 2 0,0-3 1 15,0 5 0-15,4-2 0 0,-1-3-3 0,-3-1-1 0,4 1 0 0,-1-1 0 16,1-6-14 0,-1 4 0-16,4-4 8 0,0 0-8 0,0 1 0 15,4-4 0-15,0 0 0 0,-1 3 0 0,-3-6 0 0,4 0 0 0,-4-6 0 0,3 6 0 16,-3-3 0-16,1 0 0 0,-5 0 0 0,4 3 0 15,-3-4 0-15,3 1 0 0,-4-3 0 0,4 3 0 16,-3 0 0-16,3-4 9 0,-4 1-9 0,1-3 8 16,3-1 3-16,-4 1 0 0,1-7 0 0,3 7 0 15,0-10-2-15,-3 3 0 0,3-2 0 0,0 2 0 16,0-6-9-16,-4 3 0 0,4-3 0 0,-3 0 0 0,3-3 0 16,-3 3 0-16,3-3 0 0,-4 6 0 15,1-3 0-15,-1 4 0 0,1 5 0 0,-4 0 0 16,0 4-16-16,0 3-3 0,0-1 0 0,0 7 0 15,0 0-25-15,-4 4-6 0,-3 2-1 0,0 0 0 16,0 4 17-16,-4-1 3 0,1 4 1 0,-1-1 0 16,-3 1-17-1,4 2-3-15,-5-2-1 0,1-1 0 0,4 4 9 0,-1-3 2 0,1-1 0 0,3 1 0 16,-1-1 24-16,1 1 6 0,4-4 1 0,-1 1 0 0,1 2 20 16,3 1 4-16,0-7 1 0,3 3 0 0,1 1-4 0,-1-4-1 0,-3 0 0 0,7 1 0 15,-3-1 12-15,3-3 2 0,-3-3 1 0,3 0 0 16,0 0 14-16,3 0 4 15,-3-3 0-15,4-3 0 0,-1-1-8 0,5 4 0 0,-5-3-1 16,4-4 0-16,0 4 7 0,-3 0 2 0,3 0 0 0,0-4 0 31,4 1-24-31,-4 3-5 0,0-1-1 0,4 1 0 16,-4 3-2-16,-4-3 0 0,1-1 0 0,0 4 0 0,-1-3-2 0,1 0-1 0,-1-1 0 0,-3 1 0 16,4 3 5-16,-4-3 1 0,-3 3 0 0,-4 3 0 15,3-4-15-15,-3-2 0 0,0 0 0 0,-3 3 0 16,-1 0 0-16,-3 0 0 0,0 3 0 0,0 0 0 15,0 0-11-15,-4 3-5 0,-3 3 0 16,4-3-1-16,-5 10 8 0,1-10 9 0,-3 6-13 0,6 1 5 16,-3 2 8-16,0 1-8 0,3-4 8 0,1 4-8 31,6-4-1-31,-3 7 0 0,7-7 0 0,-3 0 0 0,3 4 9 0,3 0 0 0,1-1 0 0,3-2 0 0,0 2 0 0,0-3 9 16,3 4-9-16,1-7 10 15,0 1 0-15,-1-1 0 0,1 0 0 0,3-3 0 16,0-3 11-16,0 0 3 15,0 0 0-15,0-3 0 0,-3 0-24 0,3-3-8 0,-3-1 0 0,-1 1 0 0,1 0 8 0,-4-4 12 0,0 4-2 16,0-3-1 0,0 3-9-16,0-1 0 0,0 1 0 0,0 3 0 15,4-7-89-15,-4 7-14 0,3 0-2 0,4-3-1 16,1 3-153-16,-1-7-30 0</inkml:trace>
  <inkml:trace contextRef="#ctx0" brushRef="#br0" timeOffset="101074.92">33013 2408 1926 0,'0'0'42'0,"-4"0"9"0,-3 0 1 0,0-3 3 0,7 3-44 0,-3 0-11 0,-4-4 0 16,0 1 0-16,3 0 37 0,-3 0 6 0,0 3 1 0,4 0 0 31,-8 0 26-31,4 3 6 0,-4 0 0 0,1 4 1 0,-1-1 21 0,-3 3 4 16,0-3 1-16,3 4 0 0,-3-1-35 0,4-2-6 0,-4 2-2 0,3 0 0 15,0-2-29-15,1 2-7 0,6 0 0 0,-3-2-1 16,4-1 12-16,3 3 2 0,0-9 1 0,0 0 0 31,0 0-30-31,7 0-8 0,0 4 0 0,3-1 0 0,4-3 0 0,1 3 0 0,6-3 0 0,-7 0 0 0,7 3 8 0,-3 0 1 16,-4 0 0-16,3 0 0 16,1 4 27-16,-4-1 4 0,-3 6 2 0,-1-5 0 15,-3 2 5-15,0 4 1 0,-3-4 0 0,-1 4 0 0,-3-1-11 0,-3 4-1 16,-4-4-1-16,0 4 0 0,-4 3-20 15,1-3-4-15,-4-1-1 0,-4 1 0 0,4-4-7 16,-4 4-3-16,-3-3 0 0,-4-4 0 16,8 0 0-16,-1-5 0 0,4 5 0 0,0-9 0 15,7 0 0-15,-4-6-8 0,8 3 8 0,-1-4-10 16,8 1-103-16,-1 0-21 0,8 0-4 16</inkml:trace>
  <inkml:trace contextRef="#ctx0" brushRef="#br0" timeOffset="124081.57">1383 8011 1333 0,'-7'-10'28'0,"7"10"6"15,-4-6-34-15,4 3 0 0,0-3 0 0,-3 3 0 16,3 3 110-16,0-7 15 0,0 7 3 0,0 0 1 16,0 0-1-16,-7-3 0 0,7 3 0 0,0 0 0 15,0 0 0-15,0 0 0 0,0 0 0 0,0 0 0 16,0 0-51-16,0 0-10 0,7 3-3 0,-4-3 0 15,8 0-51-15,-1 0-13 0,1 0 0 0,-4-3 0 16,4 0 54-16,6 0 8 16,-3 0 2-16,1-7 0 0,6 4-64 0,-7-3-16 0,7-1-2 0,0 1 0 0,-7 3 18 15,7-1 0-15,-10 4 0 0,3 0 0 16,-3 0-40-16,-1 6-5 0,1 0-1 0,-8 4 0 16,-3-7-104-16,4 9-21 0,3 3-4 0</inkml:trace>
  <inkml:trace contextRef="#ctx0" brushRef="#br0" timeOffset="124903.98">1418 7970 1314 0,'0'0'37'0,"0"0"8"0,0 0-36 0,0 0-9 0,0 0 0 0,0 0 0 16,0 0 104-1,0 0 20-15,0 0 3 0,0 0 1 0,0 0 0 0,0 0 0 16,0 0 0-16,0 0 0 0,0 0 0 0,0 0 0 0,0 0 0 0,0 0 0 16,0 6-52-16,0-6-9 0,4 7-3 0,-4-1 0 0,7 0 0 0,-7 0 0 15,0 1 0-15,3 2 0 0,-3-3-51 0,7 1-13 31,-7 2 0-31,4 0 0 0,-4-2 0 0,0 2 0 0,0-3 0 0,0 4 0 0,3-1 0 16,-3 1 0-16,0 2 0 0,0-2 0 0,7 2 36 0,-7 4 5 0,0-1 1 0,0 4 0 31,0-3-16-31,4 0-3 0,-4-1-1 0,0 1 0 16,0 3-22-16,7 3 0 0,-7-7-10 0,0 4 10 0,0 3 0 0,0-3 12 16,4 0 0-16,-4 0 0 0,7-1 2 0,-7 8 0 0,0-5 0 0,0 8 0 15,0-4-27-15,0 6-6 0,0 1-1 0,0-1 0 16,0 3 68-16,0-2 12 15,0 2 4-15,0-2 0 16,0-1-103-16,0 0-20 0,0 1-4 0,0-1-1 0,0 0 103 16,0 4 20-16,0-1 4 0,3 1 1 0,-3 2-52 0,0-2-12 0,0 3 0 0,0-4 0 15,0 1-12-15,0-1-4 16,-3-3-2-16,3 7 0 0,0-4 18 16,0 4 0-16,0 0 8 0,0 6-8 0,0-4 16 15,0 1-2-15,0 3-1 0,-7-3 0 0,7-7-13 0,0 1 0 0,-4-4 0 0,4 1 0 31,0 2 0-31,0-3 0 0,0 4 0 16,0-1 0-16,0 1 0 0,0-1 0 0,0 1 0 0,0-4 0 0,0-3 0 0,0-3 0 0,0-3 0 16,0 0 0-1,4-3 8-15,-4 3 0 0,7-3-8 0,-7-3 12 0,0 2-12 0,0-5 0 0,0 3 0 0,3-4 0 16,-3 1 0-16,0-1 0 0,0 1 0 0,7-4 0 16,-3 1 0-16,-4-4-8 0,0 0 8 0,0-3-13 15,0 4 13-15,0-4 0 0,3 0 0 0,-3-3 0 16,0 0 12-16,7 6 6 0,-7-6 1 0,11 6 0 15,-1-2-10-15,-2 2-1 0,2-3-8 0,1-3 12 16,3 3-30-16,3-3-6 0,-6-3-2 0,3 0 0 16,7 3 26-16,-7-3 0 0,1 0 0 0,2-1 0 15,-3 4 20 1,0 0 10-16,4 0 2 0,-11 4 0 0,11-1-52 16,-8-3-9-16,-3 3-3 0,4 3 0 0,0-3 32 0,-1 0 0 0,-6 4 0 0,3-4 0 15,3 0 0-15,-10-3 0 0,4 3 11 0,-4-3-3 31,7-3-139-31,-4-3-27 0,8-1-6 0</inkml:trace>
  <inkml:trace contextRef="#ctx0" brushRef="#br0" timeOffset="125998.31">1940 7989 2272 0,'-10'-3'48'0,"10"3"9"0,0 0-45 0,0 0-12 0,-7 0 0 0,7 0 0 31,0 0 81-31,0-7 15 0,0 7 2 0,0 0 1 16,0 0-27-16,0 0-4 0,0 0-2 0,0 0 0 0,0 0-9 0,0 0-1 0,0 0-1 0,7 4 0 16,3 2 2-16,-3 0 1 0,4 0 0 0,0 4 0 31,-1-1-13-31,4 7-2 0,4-4-1 0,-4 7 0 16,0 0-14-16,4 3-4 0,-1 0 0 0,5 6 0 0,-1 0-10 0,-7-2-2 0,7-1-1 0,-7-3 0 15,0 0-11-15,4-4 10 0,-8-2-10 16,5 3 10-1,-5-7-10-15,1-2 0 0,-1-4 0 0,-3 3 0 0,4-2 0 0,-4-1 0 0,-4-3 0 0,-3-3 0 16,0 0 0-16,0 0-9 0,0 0 9 0,0 0-13 16,0 0-15-16,0 0-4 0,0 0 0 0,0 0 0 15,0-3-76-15,-3 0-16 0,-4-3-4 0,3-1 0 16,-3 4-67-16,4 0-13 0,-11-3-4 0,7 3-841 16</inkml:trace>
  <inkml:trace contextRef="#ctx0" brushRef="#br0" timeOffset="126205.1">2081 8447 2019 0,'0'0'57'0,"0"0"13"0,0 0-56 0,0 0-14 0,0 0 0 0,0 0 0 0,0-7 150 0,0 4 27 0,0-3 6 16,0-3 1-16,4-1-46 0,3 1-9 16,-3-1-1-16,6-2-1 0,-6-1-39 0,6 1-7 0,-3-4-1 0,7 0-1 15,-10-2-33-15,6 2-6 0,1-3-2 0,0 0 0 0,-1 0-13 0,1 1-2 16,-1-4-1-16,1 3 0 0,-4-3-9 0,0 3-1 31,4 0-1-31,-1 4 0 0,-6-1-11 0,-1 0-14 0,4 7 3 0,-3-1 1 16,3 1 10-16,-7 0 0 0,3-1 0 15,5 4 0-15,-8 6 0 0,0 0 0 0,0 0 0 0,0 0 0 16,0 0-41-16,0 0-7 0,0 0 0 0,3 0-1 16,1 3-137-16,3-3-27 0,3 3-6 0,-6 0-1 0</inkml:trace>
  <inkml:trace contextRef="#ctx0" brushRef="#br0" timeOffset="126708.77">2593 8224 1958 0,'0'0'43'0,"0"0"9"0,0-6 1 0,-7 0 3 0,7-1-45 0,0 4-11 0,7-3 0 0,-7 0 0 16,0 2 104-16,0 4 20 0,0 0 3 0,0 0 1 15,0 0-52-15,0 0-9 0,0 0-3 0,0 0 0 16,0 0 25-16,0 0 5 0,0 0 1 0,0 7 0 16,0 2-35-16,0 4-8 0,0-1 0 0,0 1-1 0,0-4-17 0,0 7-3 15,0 0-1-15,0-1 0 0,0 1-6 0,0 3-2 16,3-4 0-16,-3 7 0 0,8 0-11 0,-8-6-3 16,3 3 0-1,1-4 0-15,3-2-8 0,-7-1 10 0,10 4-10 0,-6-6 10 16,3 2-10-16,0-2 0 0,0-4 0 0,3 3 0 15,1-3 0-15,-7 1 0 0,6-1 0 0,1-3 0 16,-1 0 0-16,-6-3 0 16,6 0 0-16,1 0 8 0,-7-3-18 0,3 0-4 15,-4-3-1-15,4-1 0 0,-3 1-95 0,-1 0-19 0,4-3-4 0,-7 2-1 16,4 1 5-16,-4-3 1 0,0-1 0 0,0 4-649 16,-4-4-130-16</inkml:trace>
  <inkml:trace contextRef="#ctx0" brushRef="#br0" timeOffset="126926.47">2536 8387 2530 0,'0'0'56'0,"0"0"11"0,0 0 2 0,0 0 3 0,0 0-58 0,0 0-14 0,0 0 0 0,0-3 0 16,11-3 106-16,-7 3 18 0,3-1 4 0,7 4 1 15,-4-3-46-15,1 0-10 0,0 3-1 0,3 0-1 16,0-3-31-16,0 3-5 15,3 0-2-15,-6 0 0 0,3 0-22 0,0 0-11 16,4 0 10-16,-4-3-10 16,-3 0-56-16,-1 3-16 0,4-3-4 0,-3-1-1 15,3-2-92-15,0 3-19 0,-3-3-3 0,-1-4-1 0</inkml:trace>
  <inkml:trace contextRef="#ctx0" brushRef="#br0" timeOffset="127163.53">3006 8205 1864 0,'0'0'41'0,"0"0"9"0,0 0 2 0,0 0 0 0,0 0-42 0,0 0-10 0,0 0 0 0,0 0 0 0,0 7 108 0,-4-1 19 15,4 3 4-15,-7 4 1 0,7-1-28 0,-3 4-4 16,3 0-2-16,0-1 0 0,0 1-12 0,0 3-2 0,0 0-1 0,0-1 0 16,0 1-21-16,0-3-4 0,3 3-1 0,4-4 0 31,-7-2-22-31,4-4-5 0,3 1-1 0,-7-4 0 0,3 0-29 0,4 1 0 15,-3 2 0-15,-1-6 0 16,4 3-46-16,-3-2-9 0,-4-4-1 0,0 0-1 16,7 0-92-16,-7 0-19 0,0 0-3 0,0-7-1029 0</inkml:trace>
  <inkml:trace contextRef="#ctx0" brushRef="#br0" timeOffset="127362.64">2896 8425 2602 0,'0'0'57'0,"0"0"12"0,0 0 3 0,0 0 1 16,0 0-58-16,4-3-15 0,3 3 0 0,0 0 0 0,4 0 82 0,-4 0 14 31,3 0 2-31,1 0 1 0,3 0-34 0,-4 0-6 0,1 0-2 0,3 0 0 0,-3-4-35 0,3 4-7 32,0-3-2-32,4 0 0 0,-4 0-44 0,0-3-9 0,3 3-1 0,-2 0-1 31,-5-4-109-31,4 1-21 0,0 0-5 0,-3-4-1005 0</inkml:trace>
  <inkml:trace contextRef="#ctx0" brushRef="#br0" timeOffset="127554.94">3274 8230 1792 0,'0'0'51'0,"0"0"10"32,0 0-49-32,0 0-12 0,0 0 0 0,0 0 0 15,0 0 105-15,7 7 19 0,-7-1 3 0,0 0 1 0,0 4 0 0,0-1 0 0,0 0 0 0,0 4 0 0,0-1 0 0,3 1 0 0,-3 3 0 0,0 2 0 16,-3 1-52-16,3 3-9 0,0-3-3 0,0 6 0 15,0-3-13-15,0 0-3 0,0 0-1 0,0-6 0 32,0 2-31-32,0-2-7 0,0 0-1 0,0 0 0 15,0-4-60-15,0-3-13 0,0 1-3 0,0-1 0 16,0-2-140-16,0-4-28 0,-7-3-5 0</inkml:trace>
  <inkml:trace contextRef="#ctx0" brushRef="#br0" timeOffset="128446.81">2004 8873 2203 0,'0'0'97'0,"0"6"21"0,0 1-94 0,0-1-24 16,0 3 0-16,0 1 0 0,0 2 102 0,0 4 16 0,0-3 3 0,0 5 1 16,7 1-26-16,-7 3-6 0,3 0-1 0,4-3 0 31,-3 0-22-31,-4-4-5 0,11 4-1 0,-8 0 0 16,4-3-22-16,4-4-5 0,-4 4-1 0,3-4 0 0,1-5-18 0,7-1-4 0,-4-3-1 0,0-6 0 15,7-3-10-15,-10-1 0 0,6-5 0 0,1-1 8 16,-8-2-8-16,5 2 0 0,-1-6 0 0,-4 4 0 31,1-1 0-31,-1 3 0 0,-6-2-8 0,3-1 8 0,-4 7 0 0,5-4 0 0,-8 4 0 0,0 2 0 16,0 1 0-16,-8 0-12 0,8 3 0 0,0 3 1 15,0 0 11-15,0 0 0 0,0 0 0 0,-3 6 0 16,3 7 0-16,0-1 8 0,0 4-8 16,0 3 0-16,3 3 0 0,5 3 0 0,-5 0 0 0,1 0 0 31,3 3 10-31,3-6-2 0,-6 3-8 0,3 0 12 0,-4 0 0 0,-3 0-1 0,7 0 0 0,-3 0 0 15,-4 4 33-15,0-7 8 0,0 6 0 0,-4-3 1 16,-3-3-53-16,4 0-23 0,-4 0 2 0,-4-3 0 0,1-1 21 16,3 1 0-16,-4-6 0 0,0-1 8 15,-3-2-8-15,4-4 0 0,-8-3 0 0,4-3 0 16,3-6 16-16,1 0 0 0,-1-7 1 0,4 0 0 16,-3 1-33-1,-1-7-6-15,4 3-2 0,3-2 0 0,4-4 24 0,0 3 0 0,0 0 0 0,0 0 0 16,4 0-8-16,3-3 8 0,4 7 0 0,-1-4 0 0,-3 3 0 0,4 1 0 0,6 2 0 15,-6-3 0-15,-4 7 16 0,4 0 8 16,6 2 2-16,-3 1 0 16,-3 0-72-16,0 0-14 0,-4 2-4 15,3 4 0-15,1-3-51 0,-1 0-10 0,4 3-3 0,-3-3 0 16,-4 0-153-16,4 0-31 0,6-7-7 0,-6 1-1 0</inkml:trace>
  <inkml:trace contextRef="#ctx0" brushRef="#br0" timeOffset="128943.97">2628 9020 1036 0,'0'0'23'0,"0"0"5"0,0 0 0 0,0 0 1 0,0 0-29 0,0 0 0 0,0 0 0 0,0 0 0 15,0 0 108-15,0 0 16 0,0 0 4 0,0 0 0 0,0 0 51 0,0 0 10 16,0 0 3-16,0 7 0 0,0 2-103 0,0-3-20 0,0 1-4 0,0-1-1 31,0 0 52-31,0 1 9 0,-7-1 3 0,7 3 0 0,-3 1-52 0,3-4-9 16,-7 3-3-16,3 4 0 0,1-4 0 0,3 4 0 0,-8-1 0 0,5 1 0 31,3-1-51-31,-7-2-13 0,7 2 0 0,0 4 0 16,-4-3 0-16,4-1 0 0,0 1 0 0,0-1 0 0,-7 4 54 15,7-4 8-15,7 4 2 0,-7-3 0 16,0 2-52-16,4-2-12 0,3-1 0 0,-7 1 0 15,3-4 0-15,5 1 0 0,-1-1 0 0,0-3 0 0,3 1 0 0,-6-4 0 0,3 0 0 0,7 0 0 16,-14-3 0-16,10-3 0 0,1 0 0 0,-4-3 0 16,0 2 0-16,4-5 0 0,-1 3 0 0,-6-1 0 15,3 4 0-15,-4-3 0 16,1 0 0-16,3 3 0 0,-3-4 0 0,3 1 0 16,-7 6 0-16,0-6 0 15,3 0-100-15,-3 2-22 0,0-2-5 0,7 0-1 0,-7 3-102 0,-7-4-21 0,7 4-4 0</inkml:trace>
  <inkml:trace contextRef="#ctx0" brushRef="#br0" timeOffset="129068.51">2529 9281 2508 0,'0'0'71'0,"0"0"16"0,0 0-70 0,0 0-17 16,11 0 0-1,-4 0 0-15,4-3 157 0,3-1 28 0,-4 1 6 0,4 0 1 16,1 3-154-16,2-3-30 0,-3 0-8 0,0 3 0 0,4 0 52 0,-4 0 10 0,0 0 2 0,4 0 0 31,-4 0-103-31,-3 0-20 0,3 0-4 0,-4 0-1 16,4 0-102-16,-3 0-21 0,3-3-4 0,-7 0-999 0</inkml:trace>
  <inkml:trace contextRef="#ctx0" brushRef="#br0" timeOffset="129298.82">2992 9111 2005 0,'0'0'44'0,"0"0"8"0,0 0 3 0,0 0 2 0,0 7-45 0,0-1-12 0,-4 3 0 0,4 1 0 16,0-4 94-16,0 3 17 0,0 4 3 0,0 0 1 0,-7 2 17 16,7-2 4-16,0-1 1 0,-4 1 0 15,4-4-65-15,0 7-14 0,0-4-2 0,0 1-1 16,0 0 7-16,0-1 2 0,0 1 0 0,0-4 0 31,4 4-54-31,-4-4-10 0,7 0 0 0,-7-2 0 16,4-1-38-16,-1 0-2 0,-3-6-1 0,0 0 0 0,0 0-62 0,0 0-12 0,0 0-2 0,0 0-1 15,0 0-64-15,0 0-13 0,7-6-2 0</inkml:trace>
  <inkml:trace contextRef="#ctx0" brushRef="#br0" timeOffset="129498.18">2815 9325 2419 0,'0'0'107'0,"0"0"22"0,0 0-103 0,0 0-26 15,0 0 0-15,4 3 0 0,3 0 108 0,3-3 16 16,4 0 3-16,-3-3 1 0,0 0-103 0,3 3-25 0,7-4 0 0,-7 1 0 31,0 0 0-31,4-3 0 0,-4 0 0 0,0 3 0 16,7-4-46-16,-10 4-14 0,-1-3-4 0,4 3-751 0,-3-4-150 0</inkml:trace>
  <inkml:trace contextRef="#ctx0" brushRef="#br0" timeOffset="129711.52">3193 9080 2188 0,'0'0'48'0,"-4"6"11"0,4 1 1 0,-3-1 1 0,3 3-49 0,0 1-12 31,0-1 0-31,0 0 0 0,0 4 156 0,0 0 29 0,0-1 6 0,0 1 1 15,0 2-103-15,3 1-20 0,-3 0-4 0,4-1-1 16,-4 1 0-16,7 3 0 0,-7-3 0 0,0-1 0 0,0 1 0 0,3 0 0 16,-3-1 0-16,0-2 0 0,0-1-51 0,7-2-13 15,-7-1 0-15,0 1 0 32,0-10-100-32,0 0-22 0,0 0-5 0,0 0-854 0,0 0-171 0</inkml:trace>
  <inkml:trace contextRef="#ctx0" brushRef="#br0" timeOffset="130560.3">2307 9898 1728 0,'0'0'38'0,"0"0"8"0,0 0 2 0,0 0 0 16,0 0-39-16,0-6-9 0,-3 0 0 0,3 0 0 0,-7-1 156 0,7 4 28 0,-4-3 7 0,4 3 1 16,-3-3-72-16,3 6-13 15,0-4-3-15,-8 1-1 0,5 0-11 0,3 0-3 16,0 3 0-16,-11 0 0 0,4 3-15 0,4-3-3 0,-8 6-1 0,8-2 0 15,-8-1-27-15,4 3-6 16,4 3-1-16,-12 1 0 0,8 5-9 0,-3 1-3 0,-1 0 0 0,4 3 0 16,-3-1-7-16,-1 1-1 0,4 6-1 0,3 0 0 31,1-3-7-31,-4 0 0 0,7 0-8 0,0 0 12 16,0-3-12-16,7 0 0 0,-4-4 8 0,1 1-8 0,3 0 0 0,4-4 9 15,-1-2-9-15,-3-1 8 0,4 1-8 0,6-4 0 0,-2-3-10 0,-5 0 10 16,11-3 0-16,-7-3 0 15,8-3 0-15,2-1 0 0,1 1 8 0,-4-3-8 16,4-4 0-16,3 4 0 16,0-1-18-1,-3-2-10-15,0-1-3 0,-1 1 0 0,-3-1 45 0,-6 1 9 0,2-1 1 0,-10 1 1 16,4-1-40-16,-4-3-8 0,-7 1-1 0,0-1-1 0,0 0 45 16,0 4 10-16,-7 2 2 0,3-2 0 0,-6-1-52 15,-4 1-9-15,-4-1-3 0,4 1 0 0,0-1 32 16,-7 4 0-16,-1-4 0 0,5 4 0 0,-4-1 0 0,-1 1 0 0,8 3 0 0,-10 3 0 0,6-1 0 0,4 4 0 31,0 0 0-31,-4 4 0 16,4 2-64-16,0-3-8 0,3 3 0 0,1 1-1 0,-1 2-97 0,8-3-19 0,-8 4-4 0,4-1-1083 0</inkml:trace>
  <inkml:trace contextRef="#ctx0" brushRef="#br0" timeOffset="130739.03">2141 10171 2779 0,'0'0'61'0,"0"0"13"0,0 0 2 0,0 0 2 0,4-3-62 0,3 0-16 0,4-3 0 0,-1-1 0 16,-3 1 97-16,4 0 17 15,6 0 3-15,1-1 1 0,0 1-64 0,-1 0-13 0,12 0-2 0,-12 2-1 16,11-2 21-16,-3 0 4 16,-7 0 1-16,10 2 0 0,-10 1-52 0,10 0-12 15,-11 0 0-15,5 0 0 16,-1 3-53-16,-7 0-14 0,7-3-2 0,-10 3-947 0,3 0-190 0</inkml:trace>
  <inkml:trace contextRef="#ctx0" brushRef="#br0" timeOffset="132784.21">2790 10049 2474 0,'0'-3'70'0,"0"3"16"0,-7-6-69 0,4 2-17 0,3 1 0 0,0 3 0 0,0-6 62 0,0 6 9 0,0 0 1 0,0 0 1 15,0 0-7-15,0 0-2 0,0 0 0 0,0 6 0 16,0 1 0-16,0 5 0 0,-7 1 0 0,7-1 0 16,-4 4-14-16,4 0-3 0,-7-1-1 0,4 7 0 15,-1-3-18-15,4 0-3 0,0-4-1 0,0 4 0 31,-7 0-24-31,7-3 0 0,0 3-9 0,7-4 9 16,-7 1 8-16,0-4 9 0,0-2 2 0,4 2 0 0,-1-2-19 0,4 2 10 0,-7-2-10 0,11-4 8 31,-8 3-8-31,4-2 0 0,-3-4 0 0,7 3 0 0,-1-6 0 0,-6 3-11 16,6-6 3-16,-3 3 0 0,7-3 8 0,-3 0 0 0,0-3 0 0,3-1-8 16,0-2-12-1,-4-1-1-15,5 1-1 0,-5 0 0 0,1-1 22 0,-4 1 10 16,0-1-1-16,0 1 0 15,-7 0-58-15,3-1-12 0,-3 1-3 0,0-1 0 0,-3 1-65 0,3 3-14 16,-7-4-2-16,0 4-689 0,0 0-138 0</inkml:trace>
  <inkml:trace contextRef="#ctx0" brushRef="#br0" timeOffset="132957.54">2727 10196 2594 0,'0'0'73'0,"0"0"17"0,0 0-72 0,7 7-18 0,-3-1 0 0,3-3 0 15,3 3 88-15,-3-3 13 0,4 1 3 0,-1-1 1 16,1 0-69-16,0 0-13 0,3-3-3 0,-4 3-1 31,4-3-9-31,-3-3-2 0,7 3 0 0,-4-3 0 16,-4-3-42-16,4 2-9 0,1-2-1 0,2 0-1 16,-6 0-163-16,3-4-32 0</inkml:trace>
  <inkml:trace contextRef="#ctx0" brushRef="#br0" timeOffset="133167.85">3228 9986 2113 0,'0'0'46'0,"0"0"10"0,0 0 1 0,-4 6 3 0,4 1-48 16,-3-1-12-16,3 3 0 0,0 1 0 0,0 2 99 0,0 4 17 16,3 0 3-16,-3 3 1 0,4 3-22 0,-4-4-4 31,0 4-1-31,7 0 0 0,-7 0-47 0,0 0-10 0,0-3-1 0,4 3-1 15,-4-3-10-15,0-4-1 0,0 1-1 0,7-3 0 0,-7-4-22 16,0-3-12-16,0-6 2 0,0 0 0 31,0 0-186-31,0 0-38 0,3-6-7 0</inkml:trace>
  <inkml:trace contextRef="#ctx0" brushRef="#br0" timeOffset="133381.07">3140 10234 2030 0,'0'0'57'0,"0"0"14"0,0 0-57 16,0 0-14-16,0 0 0 0,3 6 0 0,1-3 156 0,3 0 29 0,3 1 6 0,1-4 1 15,0 3-103-15,3-3-20 32,0 3-4-32,0-3-1 0,4-3 0 0,-4 3 0 0,0-3 0 0,3-1 0 0,1 1-51 0,0-3-13 15,-4 0 0-15,7 3 0 0,-7-4-48 0,0 1-13 0,4 3-3 0,-8-3 0 31,-3 3-153-31,-7 3-31 0,18-10-7 0,-18 10-1 0</inkml:trace>
  <inkml:trace contextRef="#ctx0" brushRef="#br0" timeOffset="133930.26">3461 9905 1969 0,'0'0'43'0,"0"0"9"0,0 0 1 0,0 0 3 0,0 0-44 16,0 0-12-16,0 0 0 0,0 0 0 16,0 0-77-16,0 0-18 0,0 0-3 0,0 0-1 31,0 0-131-31,0 0-26 0,7 3-6 0,-4 3-1 0,-3-6 139 0,0 6 28 0,0-6 6 0,7 7 1 15,-7-1 161-15,0-6 33 0,0 0 7 0,0 0 0 0,0 0 28 0,0 0 4 0,0 0 2 0,0 0 0 32,0 0-6-32,0 0 0 0,0 0-1 0,0 0 0 15,0 0-11-15,0 0-1 0,0 0-1 0,0 0 0 0,0 0-8 0,0 0-2 0,0 0 0 0,0 0 0 16,0 0-92-16,0 0-24 16,0 0 0-16,0 0 0 0,0 0 41 0,0 0 4 15,0 0 1-15,0 0 0 0,0 0-22 0,0 0-5 0,0 0-1 0,0 0 0 16,0 0 36-16,0 0 7 0,0 0 2 0,0 0 0 15,0 0-28-15,0 0-6 0,0 0-1 0,0 0 0 16,0 0-8-16,0 6-1 0,0 0-1 0,4 1 0 31,3 2 2-31,-7-3 0 0,0 4 0 0,4-1 0 0,-1 7 0 0,1-4 0 16,-1 7 0-16,1 0 0 0,3 3-2 0,-7 3 0 0,3-3 0 0,4 6 0 16,-7-3-7-16,4 4-2 0,-1-1 0 0,1 0 0 0,-1-3-9 0,1-3 0 15,3-3 0-15,-4-3 0 16,-3-4 17-16,8-3-1 0,-8-2-1 0,0-7 0 15,0 0-115 1,0 0-22-16,3-7-5 0,4-5-1 16,-7-4-96-16,0 1-20 15</inkml:trace>
  <inkml:trace contextRef="#ctx0" brushRef="#br0" timeOffset="135331.97">3563 7951 2052 0,'0'0'45'0,"0"0"10"0,-3 0 1 0,-8 0 1 0,11-3-45 0,0 3-12 0,0 0 0 0,0 0 0 16,0 0 82-16,0 0 14 0,0 0 4 0,0 0 0 0,0 0-28 0,0 0-4 15,3 3-2-15,5 0 0 16,2-3-2-16,-6 0 0 0,10 4 0 0,-4-4 0 16,1 0-51-16,10 0-13 0,-10 0 0 0,6-4 0 0,4 4 0 0,1-3 0 15,-1 0 0 1,-4 0 0-16,5 0 10 0,2 0-1 0,-3 0 0 0,4-4 0 0,-4 4-9 15,-7 0 0-15,4-3 0 0,-4 6 0 16,0-3 8-16,-3 3-8 0,-1-3 0 0,1 3 8 0,0 0 1 0,-8 0 0 16,1-4 0-16,-4 4 0 31,0 0 22-31,0 0 4 0,3 7 1 0,-3-7 0 0,0 0-1 0,4 6 0 0,-4 0 0 0,0-6 0 16,0 6-13-16,0 1-2 0,0-1-1 0,0 0 0 0,0 4-7 0,0-1-2 0,0 0 0 0,-4 1 0 31,4-1-10-31,4 4 0 0,-4-4 9 0,3 7-9 15,-3-4 0-15,7 4 0 0,-7 0 0 0,0 6 8 0,4 0-8 0,-4 3 8 16,7 3-8-16,-7 0 8 0,3 0-8 0,-3-2 0 16,4 2 0-16,-4 3 0 0,4 0 13 0,-1 4 8 15,-3 3 2-15,11-1 0 0,-11 7-12 0,3 9-3 0,4 1 0 0,-3-1 0 16,3-3-8-16,-4 0 12 0,8 4-12 0,-8 5 12 0,4-2 12 0,4 2 2 31,-7-2 1-31,3 5 0 0,0-5-42 0,3-4-8 16,-3 4-1-16,4-1-1 0,3-3 40 0,-3 1 8 0,-8-4 1 0,18 41 1 15,-10-35-25-15,-1-31 0 0,-6 0 0 0,3 4 0 32,0-1-16-32,0 3-8 0,4 0-1 15,-8 4-1-15,4-1 26 0,0 1-8 0,0-4 8 0,4 1 0 0,-4-1 0 0,0-6 0 0,4 0 0 0,-8-6-8 16,4-3 8-16,-3-1 0 0,3-2-9 0,-7-1 9 31,3-2 0-31,-3-4-9 0,4 0 9 0,-4 1 0 16,0-7 0-16,-4 0 0 0,4-3 0 0,-3-1 0 0,-4 1 9 0,3-3 3 0,-6 0 0 0,-4 3 0 15,3-4 11-15,0 7 2 0,-6-3 1 0,3 3 0 16,0 0-4-16,3 3-1 0,-3-3 0 0,3 7 0 0,-10-4-12 16,11 0-9-16,-5 3 12 0,1 0-3 15,-3 1-9-15,3-1 0 0,3 0 0 0,-3 0 0 16,0 1 0-16,3-4 0 0,1 3 0 0,-1-3 0 16,4-3 0-16,0 3 0 0,0-3 0 0,3 0 0 0,4 0 0 0,0 0-15 0,0 0 5 15,-7-3 1 1,7-3-83-16,0 0-16 0,7-1-3 0,-7-2-904 15,4 0-181-15</inkml:trace>
  <inkml:trace contextRef="#ctx0" brushRef="#br0" timeOffset="135766.51">4812 9033 2455 0,'0'0'54'0,"-4"3"11"0,1 0 3 0,-4 0 0 0,7-3-54 0,0 0-14 15,0 0 0-15,0 0 0 0,0 0 88 0,0 7 16 0,7-1 2 0,-4-3 1 16,4 0-48-16,8 0-10 16,-5-3-1-16,1 0-1 0,-1 0-15 0,4-3-4 0,1 0 0 0,6-3 0 15,-7 3-8-15,0-4-1 0,4 1-1 16,-4 0 0-16,0 0-8 0,0-1-2 16,0 1 0-16,0 0 0 15,-3 3-27-15,-8 0-5 0,4-1-2 0,-3 4 0 0,-4 0-82 0,0 0-16 0,0 0-3 16,0 0-1-16,0 7-102 0,-4-1-21 0,1 0-4 0,-4 4-1 15</inkml:trace>
  <inkml:trace contextRef="#ctx0" brushRef="#br0" timeOffset="135959.67">4882 9212 2617 0,'0'0'57'0,"0"0"12"0,0 0 3 0,0 6 2 0,0-6-59 0,0 6-15 31,0-6 0-31,4 7 0 0,0-1 99 0,3-3 17 0,0 0 3 0,0 0 1 16,-4 0-32-16,4-3-5 0,4 4-2 0,3-4 0 0,-3 3-65 0,-1-3-16 15,4 0 0-15,0-3 0 16,0-1 0-16,4 1 0 0,0 0 0 0,3-3 0 16,-3 0-18-16,6-1-7 0,-3-2-2 0,-3-1 0 15,3 4-161-15,0 0-33 0,25-13-7 16,-18 7-984-16</inkml:trace>
  <inkml:trace contextRef="#ctx0" brushRef="#br0" timeOffset="136531.98">5479 7889 2188 0,'0'0'48'0,"0"0"11"0,0 0 1 0,0 0 1 0,0 0-49 0,0 0-12 0,-4 6 0 0,4-6 0 15,0 0 105-15,4 3 19 0,-1 3 3 0,8-3 1 0,-8 1-52 0,8-1-9 0,-4 0-3 0,7 0 0 31,-3 0 0-31,6-3 0 0,4 0 0 0,1-3 0 0,2 3-13 0,1-3-3 16,0-3-1-16,-1-1 0 0,5 1-29 0,-8 0-6 16,3-1 0-16,-2 1-1 0,-1 3-11 0,-4 0 0 15,1 0 0-15,0 0 0 0,-4-1-12 0,-4 1-8 0,-3-3-2 0,1 3 0 32,-1 3-114-32,3-3-24 0,-10 3-4 0,0 0 0 15,0 0-46-15,0 0-9 0,0 0-1 0,-10 3-737 0</inkml:trace>
  <inkml:trace contextRef="#ctx0" brushRef="#br0" timeOffset="137078.5">5648 7892 2059 0,'0'0'45'0,"0"0"10"0,0 0 1 0,0 0 2 0,0 0-46 0,0 0-12 0,0 0 0 0,0 0 0 15,0 0 113-15,-4 3 21 0,4 3 4 0,0 0 1 0,0-6-43 0,0 10-9 16,0-1-2-16,0 1 0 0,0-1-25 0,0 4-4 0,0-1-2 0,0 1 0 15,4 2-32-15,3 1-6 0,-3 0-2 0,-1 2 0 16,4 4 30-16,-3 0 7 0,6 0 1 0,-3 3 0 31,-3 4-18-31,3-1-3 0,0 6-1 0,0 1 0 16,-3-1-1-16,3 4 0 0,-4 0 0 0,-3 2 0 16,4 4-10-16,-1 0-3 0,-3 3 0 15,0 0 0-15,0 0 0 0,4-3 0 0,-4 0 0 0,3 3 0 0,1 0-24 0,-1-3-6 16,1 0-1-16,-1 3 0 15,4-3 31-15,0 0 5 0,-3 3 2 0,0 0 0 0,-1-6-23 16,4-4 0-16,-3-2 0 0,3 2 0 16,0 1 0-16,-7-4 0 0,0 4 0 0,0-3 0 15,0-1 0-15,0-3 0 0,0 1 0 0,0-1 0 0,-7-6 8 16,3 0-8-16,-3-3 8 0,4 0-8 16,-4-3 0-16,3 0 0 0,4-4 0 0,-4-2 0 0,4 0 0 15,0-1 0-15,-7 1 0 0,4-4 0 0,3 0 0 16,-4-2 0-16,4 2 0 0,-3-3 0 0,3 1-17 0,-4-4-8 0,4 3-2 0,-3-3 0 31,3-3 43-31,0 0 9 0,0 0 2 0,0 0 0 16,0 0-18-16,0 0-9 0,0 0 10 0,0 0-2 0,0 0-8 0,7-6 0 15,0 3 0-15,3 0 0 0,-2-1 0 0,-1 1 0 0,3 3 0 0,1-3 0 16,-1 3 0-16,1-3 0 0,3 3 0 0,-7 0 0 0,7 3 0 0,-3-3 0 16,3 0 0-16,-4 0 0 15,5 0 0-15,2 0 0 0,1-3 0 0,-1 0 0 16,5 0 0-16,2 0 0 0,5 0 0 0,-8-4 0 15,0 4 0-15,4 0 0 16,-4 0 0-16,0 3 0 0,0 0 0 0,0 0 0 0,-3 0 0 0,0 3 0 16,-1 3 0-16,-3 1 0 0,0 2 0 0,1 3 0 15,-5-2 0-15,1-1 0 0,-8-2 0 0,4 2 0 16,-7-9-65-16,0 0-13 0,0 0-2 0,-3 3-964 16,-4-3-192-16</inkml:trace>
  <inkml:trace contextRef="#ctx0" brushRef="#br0" timeOffset="137785.79">6191 7914 1800 0,'0'0'40'0,"0"0"8"0,0 0 1 0,0-7 1 0,4 1-40 0,-4 0-10 0,3 0 0 0,1-1 0 0,-1 1 83 16,1 0 14-16,-1-1 3 0,4 1 1 0,-3 3 15 0,-4 3 2 16,0 0 1-16,7 0 0 0,4 3-31 0,-8 0-7 0,4 4-1 0,0 5 0 15,7 1 32-15,-10 6 5 0,7-4 2 0,-1 7 0 16,1 0-59-16,3 3-12 0,0 0-3 0,0 7 0 15,4-7-13-15,-4 6-4 0,0-3 0 0,0-9 0 16,0 0-28 0,0 0-8-16,4-4-1 0,-1-2 0 0,-2 3 9 0,2-7 0 15,-3 0 0-15,8 1 0 0,-12-4 0 0,4 0 0 16,-7-6 0-16,4 0 0 16,-4 0-8-16,-7 0 0 0,3-3 0 0,-3 3 0 0,0-6-35 0,0 0-6 15,-3-1-2-15,-1 1 0 0,-3 0-81 0,4 3-16 0,-8-4-3 0,4 4-1175 16</inkml:trace>
  <inkml:trace contextRef="#ctx0" brushRef="#br0" timeOffset="138020.93">6301 8359 2775 0,'0'0'61'0,"0"-6"13"0,-4-1 2 0,4 1 2 0,4-3-62 0,3-4-16 0,-7 1 0 0,3-4 0 31,4 0 94-31,0-3 16 0,4-3 3 0,-1-3 1 0,1 3-57 0,0-3-11 16,-1 0-2-16,4 0-1 0,-3 6 17 0,3-3 3 0,-3 7 1 0,-1-4 0 31,4 0-52-31,-3 3-12 0,-1 1 0 0,1-1 0 0,-4 0 0 0,0 4-15 0,0-1 3 0,-3 1 1 16,-1-1 11-16,4 1 0 16,-7-1 0-16,4 4 0 0,-1-4 0 0,-3 1 0 15,0 2 0-15,4 1 0 0,-4-1-16 0,0 4-4 0,3 0 0 16,-3 0-1-1,0 6-79-15,0 0-15 0,0 0-3 0,0 0-1 16,8 3-97-16,-5 3-20 0</inkml:trace>
  <inkml:trace contextRef="#ctx0" brushRef="#br0" timeOffset="138381.73">6805 8005 2343 0,'0'0'52'0,"0"0"10"0,0 0 2 0,0 0 2 0,0 0-53 0,0 0-13 0,0 0 0 0,0 0 0 16,0 0 71-16,0 0 11 0,0 0 2 0,0 0 1 0,0 0-17 0,0 0-3 16,0 0-1-16,-3 9 0 0,3-3 3 0,-4 4 0 0,1 2 0 0,-1 1 0 15,0 2-5-15,-3 7-1 0,4-3 0 0,-1 6 0 31,-6-3-49-31,6 3-12 0,-3 0 0 0,4 0 0 0,-1-3 42 0,4-3 6 0,-3 0 0 16,3-3 1 0,3-1-28-16,-3-2-5 0,4-4-2 0,-1-2 0 0,4 2-14 0,0-3 0 15,0 1 0-15,4-4 0 0,0 0 0 0,3-3 0 0,0 0 0 16,3-3 0 0,1-4 8-16,0 1-8 0,-1-3 0 0,1 2 0 0,0-2 9 0,-1 0-9 15,-3-4 8-15,0 4-8 0,1-1 0 0,-5 4 0 0,1-3 8 0,-4-1-8 31,-4 7-56-31,4-3-12 0,-3 0-4 0,-4-1 0 16,0 1-95-16,0 3-19 0,0-3-4 0,-4 2-1102 0</inkml:trace>
  <inkml:trace contextRef="#ctx0" brushRef="#br0" timeOffset="138616.71">6731 8259 2649 0,'0'0'58'0,"0"0"12"0,0 0 2 0,0 0 4 15,0 0-61-15,0 0-15 0,0 0 0 0,7 0 0 0,0-4 105 0,4 1 19 16,-1 3 3-16,4-3 1 0,1-3-29 0,2 3-6 16,1 0-1-16,-1-4 0 0,5 4-48 0,-1-3-9 31,0 3-3-31,0 0 0 0,-3-4-20 0,3 4-4 0,-3 0 0 0,-4-3-8 16,0 3 0-16,0 3 0 0,-4-3 0 0,1 3 0 31,-4-4-37-31,-7 4-11 0,0 0-3 0,0 0 0 0,0 0-124 0,0 0-25 15,0 0-4-15</inkml:trace>
  <inkml:trace contextRef="#ctx0" brushRef="#br0" timeOffset="139499.31">6205 8723 1724 0,'0'-7'48'0,"0"7"12"0,0 0-48 0,0 0-12 0,0 0 0 0,0 0 0 31,0 0 160-31,0 0 30 0,0 0 6 0,0 0 0 0,0 0-44 0,0 7-8 0,-3 2-3 0,-1-3 0 15,1 4-64-15,3-1-13 0,0 4-2 0,0-4-1 32,3 0-16-32,-3 1-3 0,4 2-1 0,-1 1 0 0,1-4-13 0,3 1-2 0,-4-1-1 0,8-3 0 15,3 1-16-15,-3-1-9 0,6-6 10 0,-2 0-10 16,-1-3 0-16,0 0 0 0,3 0 0 0,-3-4 0 16,1 1 0-16,2-3 8 0,-3-1 0 0,-3 1 1 15,3-4-9-15,-3 1 0 0,-1-4 0 0,1 7 0 16,-4-4 0-16,-4 7 0 15,1 0 0-15,-1-1 0 0,1 1 0 16,-4 3 0-16,0-3 0 0,0 6 0 0,0 0 0 0,0 0 0 0,0 6 8 0,3 3-8 16,-3 4 0-1,4-1 0-15,0 4 0 0,-1 0 0 0,1 3 0 16,3-1 0-16,-4 1 0 0,8 3 8 0,-8-3-8 0,4 6 0 16,4-3 0-16,0 3 8 0,-8 0 1 0,1 3 0 0,3-3 0 0,0 4 0 15,-4-4 3-15,-3 0 0 0,0-3 0 0,0 0 0 16,0-3-4-16,-7-4-8 0,4 4 12 0,-4-6-4 15,0-1-8-15,-4-2 10 0,0-1-10 16,-3-3 10-16,4-3-10 0,-4 0 0 0,-4 1 0 16,4-4 0-16,0 0 0 0,3-7 0 0,-7 4 0 0,8-6 0 15,3-1 0-15,-4-2 0 16,1-1 0-16,6 1 0 0,1-4 10 0,-1 0 6 0,1 1 2 0,3-1 0 16,3 0-30-16,1-2-7 0,3-1-1 0,0 3 0 15,7-3 20-15,-4 0 0 0,5 1 0 0,-1-1 0 0,3 3-15 0,1 0 4 0,3 1 1 16,0-1 0-16,-7 7-90 0,8-4-17 0,-8 4-4 0</inkml:trace>
  <inkml:trace contextRef="#ctx0" brushRef="#br0" timeOffset="142451">6780 8785 1888 0,'0'0'80'15,"0"0"-64"1,0-6 76-16,0 6 15 0,4-6 3 0,-4 6 1 0,3-3-38 0,-3 3-7 0,0-7-2 0,0 7 0 16,0 0 38-16,0 0 7 0,0 0 2 0,0 0 0 15,0 0-24-15,0 0-5 0,0 0-1 0,8 10 0 16,-5-1-13-16,-3 4-4 0,4-4 0 0,3 7 0 15,-4-1-51-15,1 1-13 0,-1 3 0 0,1-3 0 16,-1-1 30-16,1 1 3 0,3-3 1 0,0 2 0 31,3-2-25-31,-2 2-9 0,2-2 0 0,4 6 9 16,-3-4-9-16,-1-2 0 0,5 0 0 0,-5-1 0 0,1-2 0 0,-1-1 0 16,1 0 0-16,-1-2 0 0,1-1 0 0,-4 0 0 0,-3-3 0 0,3 0 0 15,0 1 0-15,0-4-12 16,-4 0 4-16,4-4 8 0,-3 1-22 0,-1-3 3 0,4 0 1 0,-3-1 0 31,0-2-10-31,-1 0-3 0,1-4 0 0,-1 1 0 16,1-1-48-16,-1 0-9 0,1 1-3 0,-1-1 0 0,1 1-17 0,-4 2-3 0,0-2-1 0,3 3 0 15,-3-1-39-15,0 4-8 0,-3 0-1 0,-1-1-1 16,-3 4-64-16,4-3-13 0</inkml:trace>
  <inkml:trace contextRef="#ctx0" brushRef="#br0" timeOffset="142725.12">6780 8889 2747 0,'0'0'78'0,"0"0"17"15,0 0-76-15,0 0-19 0,0 0 0 0,0 0 0 16,7 0 106-16,-3 0 18 0,3 0 3 0,4 0 1 31,-1 0-52-31,1 3-9 0,-1 0-3 0,4-3 0 16,1 3 0-16,-5-3 0 0,4 0 0 0,-3 3 0 0,3-3-45 0,-3 0-10 0,3 0-1 0,-4-3-8 15,1 0 0-15,-1 0 0 0,1-3-10 0,-4 3 10 16,-3-4-59-16,3 4-4 0,0-3-1 16,0 0 0-1,0 2-116-15,0 1-24 0,-4 0-5 0</inkml:trace>
  <inkml:trace contextRef="#ctx0" brushRef="#br0" timeOffset="143305.2">6555 9563 1501 0,'0'0'63'0,"0"0"-51"15,0-6 131-15,0 6 25 0,-4-7 6 0,4 7 1 16,0-6-34-16,0 3-6 0,-3-3-2 0,3 6 0 16,0 0-16-16,0 0-3 0,-4 0-1 0,1 0 0 15,-5 0-24-15,5 3-5 0,-4 0 0 0,0 0-1 32,0 7-30-32,-4-1-5 0,1 0-2 0,-1 7 0 15,-3 3-14-15,3 0-2 0,1-1-1 0,-4 4 0 0,10 0-8 0,-10 0-1 0,7-3-1 0,0 3 0 16,3 0-7-16,1-3-2 0,3 0 0 0,3-1 0 15,1-2-10-15,6 0 0 0,-2-7 0 0,6 1 8 16,3-4-8-16,1-3 0 0,3-6 0 0,4 0 0 16,-1-7 0-16,1 1 0 0,3-7 0 0,1-3 8 15,2 4-18-15,-2-7-4 0,2 0-1 0,1 3 0 32,-11-3 15-32,0 0 0 0,1 3 0 0,-5 1 0 0,-3-1 8 0,-3 0 5 15,-1 3 1-15,-6 4 0 0,-4-4-6 0,-4 3 0 0,-3 1-8 0,-3-1 12 16,-4 4-4-16,0-4 0 0,-4 1-8 0,0 2 12 15,-3-2-12 1,-4 3 9-16,1-4-9 0,-1 7 8 0,4-4-26 0,-4 4-6 0,4 3 0 0,0 0-1 16,0 3-49-16,7 3-10 0,0 0-1 0,-4 3-1 15,7 1-62-15,4 2-13 0,-7-3-3 0</inkml:trace>
  <inkml:trace contextRef="#ctx0" brushRef="#br0" timeOffset="143602.34">6424 9663 2542 0,'-10'3'72'0,"6"1"16"15,4-4-71-15,-4 3-17 0,4-3 0 0,0 0 0 16,0 0 150-16,0 0 26 0,0 0 6 0,0 0 1 15,4 3-113 1,0 0-22-16,6 0-5 0,-3 0-1 16,4-3-4-16,3 0-1 0,3 0 0 0,-6 0 0 0,10-3 10 0,-10 3 1 0,6-3 1 0,1 0 0 15,-4-3-59 1,7 2-12-16,-7-2-2 0,11 0-1 16,-4-4 25-16,-3 7 0 0,0-3 0 0,-1 3 0 0,1 0-50 0,-4 0-5 0,0 0-1 0,-3-1 0 15,-1 4-95-15,1 0-19 0,-1 4-4 0</inkml:trace>
  <inkml:trace contextRef="#ctx0" brushRef="#br0" timeOffset="144231.48">7017 9660 1599 0,'0'0'68'0,"0"0"-55"0,0 0 175 0,0 0 34 16,0 0 7-16,0 0 2 16,0 0-75-16,0 0-16 0,-4 6-2 0,1 1-1 15,3 2-52-15,-4 4-10 0,1-1-3 0,3 1 0 0,0-1-24 0,-4 4-4 0,4 0-2 0,0-1 0 32,0 4-10-32,0 0-1 0,0-3-1 0,0 9 0 15,4-3-4-15,-4-4-1 0,3 1 0 0,1 0 0 16,-1 0-9-16,1 0-1 0,-1-4-1 0,1 4 0 15,-1-6-14-15,1-1 9 0,3 1-9 0,0-7 8 16,4 0-8-16,-4 1 0 0,3-4 0 0,1-3 0 0,3 0 17 0,0-7-1 0,4 1-1 0,-1 0 0 31,-3-3-15-31,4-4 0 0,-4 4 0 0,0-4 0 16,0-3-25-16,-3 4-8 0,0-1-2 0,-4-2 0 0,-4 2-46 0,4 1-10 0,-3-1-1 16,-4 0-1-1,0 4-32-15,-4 0-7 0,1 2 0 0,-4 4-1118 0</inkml:trace>
  <inkml:trace contextRef="#ctx0" brushRef="#br0" timeOffset="144404.82">6957 9880 2998 0,'0'0'63'0,"0"0"13"0,0 0-61 0,3-4-15 0,8 4 0 0,-4-3 0 15,0 0 63-15,4 0 9 0,3 0 3 0,-4 0 0 0,4 0 5 0,1-4 2 0,-1 4 0 0,0 0 0 31,0 0-54-31,0 0-12 0,0 3-1 0,0-3-1 16,0 3-39-16,-3 0-8 16,-1-3-2-16,1 3 0 0,-4-4-174 0,0 1-35 0</inkml:trace>
  <inkml:trace contextRef="#ctx0" brushRef="#br0" timeOffset="145432.24">7243 7716 2747 0,'0'6'78'0,"0"1"17"16,0-1-76-16,3 3-19 0,-3-2 0 0,7-1 0 0,0 0 55 0,0 0 7 0,0 1 2 0,7-1 0 31,-3 0 0-31,7-3 0 0,-1-3 0 0,1 3 0 0,3-6-52 0,0 3-12 0,0-6 0 0,4 3 0 16,-4-3 0-16,4-1 0 0,-4 1 0 0,4-3 0 15,-4 2 0-15,0 1 0 0,-3 0 0 0,-1 0 0 32,1 3 0-32,-4-1 0 0,-3 1 0 0,3 3 0 0,-7 3 12 0,4 1-1 0,-4 2 0 0,0 3 0 15,-4-3 1-15,4 4 0 0,-7-1 0 0,4-2 0 16,-4 2 23-16,0 0 5 0,0-2 0 0,0 2 1 15,-4 0-33 1,4 1-8-16,0 2 0 0,-3 1 0 16,3-1 0-16,-4 1 0 0,4 3 0 0,0-4 0 0,0 1 0 0,4 2 0 0,-1 1 0 0,1 0 0 15,-1 3 12 1,1-1 1-16,3 1 0 0,0 3 0 0,0-3-13 16,-4 6-18-16,5-3 4 0,-1 3 1 0,0 0 13 0,3 3 0 0,-3 1 0 0,0-1 0 15,4 0 0-15,-8 0 0 0,5 1 0 0,-1-1 0 16,0 3 48-16,-4 0 13 0,4 4 3 0,-3-1 0 15,3 4-64-15,-4 0-24 0,4 2 0 0,-3 1 1 16,3 0 23-16,-4 3 8 0,5-3 0 0,-5 6 0 0,4-3-8 16,-3-1 0-16,-1 1 9 0,4 3-9 15,-3-3 0-15,-1-3 0 0,4 3 0 16,-3-3 8-16,-1-4-8 0,1-2 0 16,-4-4 0-16,3 1 0 0,-3-1 0 0,4-3 0 0,-4 0 0 15,0 1 0-15,0-1 0 0,0 0 0 0,-4 0 0 16,1 0 8-16,-1-2 0 0,1-1 1 0,-1-3 0 0,1 0 0 15,-1-1 0-15,1-5 0 0,-4 0 0 0,0-1 0 16,3-2 6-16,-3-4 1 0,-4 1 0 0,4-1 0 16,0-2-8-16,-3-4 0 0,-1 3-8 15,1-3 12-15,-4-6-8 0,3 0-4 0,-7 0 0 0,4 0 0 0,-3-4 0 16,-1 1 0-16,0 0 0 0,1 3 0 0,3-4 0 0,-4 4 0 0,0 0 0 0,8 3 0 31,-4 0 0-31,3 0 0 0,4 3 0 16,0-3 0-16,3 3 0 0,4-3 0 0,0 0 0 0,0 0 0 0,0 0-26 0,0 0-5 0,0 0-1 0,7 0 0 31,4 0-116-31,0 0-23 0,3-3-5 0</inkml:trace>
  <inkml:trace contextRef="#ctx0" brushRef="#br0" timeOffset="145971.51">8368 8613 2284 0,'0'0'64'0,"0"0"16"15,0 0-64-15,0 0-16 0,0 3 0 0,0 6 0 16,3 1 102-16,-3-1 18 0,4 1 3 0,-1 2 1 16,1 4 3-16,3-4 1 0,-3 4 0 0,3 0 0 15,0-1-52-15,0 1-9 0,-4 3-3 0,8-3 0 31,-8 2 0-31,4 1 0 0,4 0 0 0,-4 3 0 0,0-3-51 0,0-4-13 0,0 4 0 0,0 0 0 0,0-3 0 16,0 3 0-16,-3-4 0 0,3-5 0 31,-3-1 0-31,-1 0 0 0,-3 1 0 0,4-4 0 0,-4-3-48 0,0-3-13 0,0 0-3 0,0 0 0 16,0 0-51-16,-7-3-10 0,-1 0-3 0,1-3 0 0,0-4-101 0,-3 1-21 16,-1 0-4-16</inkml:trace>
  <inkml:trace contextRef="#ctx0" brushRef="#br0" timeOffset="146155.96">8294 8892 2310 0,'-14'3'48'0,"14"-3"11"0,0 0-47 0,0 0-12 0,0 0 0 0,0 0 0 0,0 0 140 0,0 0 27 0,0 0 5 0,10-3 0 15,1 3-71-15,-1 0-14 0,1 0-3 0,3 0-1 16,0 0-15-16,0 0-4 0,4 0 0 0,3 3 0 16,-3-3 0-16,3 0 0 0,0 3 0 0,0-3 0 15,4 0-51-15,-4 0-13 0,0 0 0 0,4-3 0 16,-4 3 15-16,0-3 0 0,1 0 0 0,-5 0 0 31,1 0-75-31,-1-4-16 0,-6 4-2 0,0 0-1 16,-1-3-65-16,-3-1-14 0,-3 1-2 0</inkml:trace>
  <inkml:trace contextRef="#ctx0" brushRef="#br0" timeOffset="146762.14">9006 7650 2836 0,'0'0'126'0,"7"3"26"0,4 1-122 0,0-1-30 0,-1-3 0 0,8 3 0 31,0-3 67-31,3-3 7 0,0 3 2 0,0-3 0 0,4-4-25 0,-4 4-5 0,4-3-1 0,-1-4 0 15,-3 4-22-15,4 0-5 0,-4-3-1 0,-3 2 0 16,3 1-17-16,-7 0-14 0,4-1 2 0,-4 4 1 16,-3 0-83-16,-1 3-17 0,-3 0-3 0,-7 0-1 15,7 3-85-15,-3 4-18 0,-4 2-3 0</inkml:trace>
  <inkml:trace contextRef="#ctx0" brushRef="#br0" timeOffset="147400.78">9105 7694 2553 0,'0'0'108'0,"0"0"-87"15,0 0 35-15,0 0 6 0,0 0 2 0,0 0 0 16,0 0 0-16,0 0 0 0,0 0 0 0,0 0 0 0,0 0-52 0,0 0-12 31,0 6 0-31,4 1 0 16,-4-1 54-16,3 0 8 0,1 4 2 0,-4-1 0 0,3 0 0 0,1 4 0 0,-1-4 0 0,4 7 0 15,-3-3-52-15,-1 2-12 0,5 1 0 0,-5 3 0 0,4-4 54 16,-3 4 8-16,3 3 2 0,-4-3 0 16,1 3-52-16,-1 0-12 0,1 6 0 0,-1 0 0 15,1 4 0-15,-1 2 0 0,1 1 0 0,-4 12 0 31,3-3 0-31,1 0 0 0,-4-1 0 0,4 4 0 0,-4-3 0 0,0 3 0 0,0 0 0 0,3 0 0 16,1 1 0-16,-1 2 0 0,-3-3 0 16,7 3 0-16,-3 0 0 0,-1 0 0 0,1 0 0 0,3 7 0 31,-7-7 0-31,3 3 0 0,1 4 0 0,-1-1 0 0,-3-6 0 16,4 1 0-16,-4-1 0 0,0 0 0 0,0-6 0 0,0 3 0 0,-4-3 0 0,4 0 0 15,-3-7 0-15,3-2 0 0,-4-1 0 16,1 1 0-16,-1-4 0 0,1-3 0 0,-1 0 0 0,1 1 0 0,3-4 0 0,-4 0 0 15,4 0 0-15,0-3 0 16,-3-3 0-16,3-4 0 0,0 1 0 0,0-3 0 16,0-1 0-16,0-6 0 0,0 1 0 0,0-7 0 0,0 0 0 0,0 0 0 0,0 0 0 0,0 0 0 31,0 0 0-31,0 0 0 0,0 0 0 0,7-7 0 16,-4 1 0-16,1-6 0 0,3-1 0 0,0 4 0 0,0-4 0 0,3 1 0 15,5-1 0-15,-1 4 0 0,3-1 0 0,1 1 0 0,0-1 0 0,6 1 0 16,-3 0 0-16,8 2 0 0,-5-2 0 15,5 6 0-15,-1-4 0 0,0 4 0 0,0 3 0 16,1-3 0-16,-5 0 0 0,-3 0 0 0,1 3 0 0,-1-3 0 16,-4 6 0-16,1-3 0 0,0 6 0 0,-1-3 0 15,-3 0 0 1,-3 4 0-16,0-4 0 0,-1 3 0 16,-3 0 0-16,4-2 0 0,-8-1 0 0,-3-3 0 0,0 0 0 0,0 0 0 0,0 0 0 0,0 0 0 15,0 0 0-15,0 0 0 0,0-7 0 0,-3 1 0 16,-1 0-253-16,1-4-54 0</inkml:trace>
  <inkml:trace contextRef="#ctx0" brushRef="#br0" timeOffset="150716.85">11172 7622 2188 0,'0'0'48'0,"0"-6"11"0,-3 3 1 0,3-4 1 0,0-2-49 0,0 3-12 0,0-1 0 0,0 1 0 0,0-3 105 0,0 2 19 15,0 1 3-15,0 3 1 0,-4 0-4 0,4 3 0 0,-3-3 0 0,3 3 0 32,-4-3-40-32,1 3-8 0,-4 3-1 0,0 0-1 0,-4 3-13 0,4 4-2 15,-3-1-1-15,2 4 0 0,-2 5-36 0,-4 1-7 16,3 3-2-16,1 0 0 0,-1 3-13 0,0-3-18 15,1 6 4-15,3-3 1 0,-4 4 35 0,8-4 7 16,-1 3 2-16,1-6 0 16,3 0-31-16,3 0 0 0,1-3 0 0,3-4 0 15,0 1 0-15,3 0 8 0,1-1-8 0,3-5 4 16,0-1-4-16,4-3 0 16,3-2 0-16,0-1 0 0,4-3 0 0,0-3 0 0,-1-1 0 0,4-2 0 15,1 0 0-15,-1-4 0 0,0-2 0 0,0-1 0 16,-3 4 0-16,0-7 0 0,-4 4 0 0,-3-1 0 0,-1 1 0 15,-3-1 0-15,0 4 0 0,-3-4 0 0,0 1 0 0,-8-1 0 16,4 1 0 0,-7-4 0-16,0 3 0 0,0 1 0 0,-3-1 0 0,-4 1 0 0,-4-4 0 15,4 3 0-15,-7-2 0 0,0 2 0 0,0 4-20 0,-4-1-4 0,0 1-1 16,-3 0 0 0,4 2-57-16,-5 4-11 0,1 0-3 0,0 3 0 15,3 0-117-15,1 3-24 0,-1-3-5 0,0 6-960 0</inkml:trace>
  <inkml:trace contextRef="#ctx0" brushRef="#br0" timeOffset="150962.26">10989 7882 2184 0,'0'0'62'0,"0"0"13"0,0 0-60 0,0 0-15 16,0 0 0-16,0 0 0 0,0 0 172 0,0 0 31 31,7-3 6-31,0 3 2 0,0-3-66 0,4 0-13 0,-1-3-2 0,4 2-1 0,1 1-53 0,-1 0-10 16,7-3-2-16,0 0-1 0,4 3-23 0,-1-4-4 31,1 4 0-31,3 0-1 0,1 0-27 0,2 0-8 0,-2 0 0 0,-1-1 5 0,-4 4-5 16,1-3 0-16,0 0 0 0,-4 3 0 0,-3 0 0 0,-4-3 0 31,0 3 0-31,0-3 0 0,-3 0 0 0,-4 3 0 0,-4-3 0 0,-3 3 0 16,0 0-68-16,0 0-12 0,0 0-4 0,0 0-957 0,-3-7-192 0</inkml:trace>
  <inkml:trace contextRef="#ctx0" brushRef="#br0" timeOffset="153047.57">11229 8397 2269 0,'-14'-4'64'0,"10"1"15"0,-3 0-63 0,0 0-16 31,0 0 0-31,0 0 0 0,0-4 105 0,0 4 19 0,0 0 3 0,3 3 1 16,-3-3-52-16,4 0-9 0,-4 3-3 0,3 0 0 0,-3 3-20 0,0 0-4 16,4 3 0-16,-4 1-1 0,-1 2 40 0,5 4 8 15,-4 2 1-15,-4 7 1 0,4-3-71 0,0-3-18 0,4 3 0 0,-4-1 0 32,3 7 48-32,-3-3 7 0,3 7 1 0,4-7 0 15,0 3-28-15,0 3-6 0,4-3-1 0,0-6 0 0,3 0-21 0,3-1 0 0,1-2 0 0,3-3 0 31,4-1 0-31,-1-6 0 0,4 4 8 0,0-7-8 16,4 0 0-16,0 0-20 0,0-6 4 0,3 0 1 0,0 0 15 0,0-3 15 0,-3-1-3 0,0-2-1 16,-4 3-3-16,-4-4-8 0,5 1 12 0,-5-1-4 15,1-2-20-15,-4 6-5 0,0-4-1 0,-3 4 0 16,-1-3 18-16,-3-1 0 16,0 1 0-16,-3-1 0 0,-1-2 0 0,1-1 0 0,-4 1 0 0,0-4 0 0,-4-3 0 15,4 4 0-15,-7-4 0 0,4 0 0 16,-8-3 21-16,1 3 8 0,-1 0 2 15,-3 0 0-15,0 4-79 16,0-1-15-16,0 4-3 0,-4-1-1 16,7 4-50-16,-3 2-11 0,0 1-1 0,0 3-1 15,0 0-117-15,0 3-23 0</inkml:trace>
  <inkml:trace contextRef="#ctx0" brushRef="#br0" timeOffset="153320.78">11081 8613 2880 0,'0'0'64'0,"0"0"12"0,0 0 4 0,0 0 0 0,0 0-64 0,0 0-16 0,0 0 0 0,0 0 0 16,0 0 102-16,7 3 18 0,3-3 3 0,1 0 1 16,3-3-45-16,0 0-9 15,4 0-2 1,3-4 0-16,4 1-54 0,3 0-14 0,0 0 0 0,7-1 0 15,-3-2 27-15,3-1 2 0,-3 1 1 0,3 3 0 16,-3-1-30-16,-7 1 8 0,0 0-8 0,-1 3 0 16,1-3-22-16,0 2-7 15,-4 4-2-15,-3-3 0 0,-4 3-26 0,3-3-6 0,-3 6-1 0,-3-3-956 16,-4 3-191-16</inkml:trace>
  <inkml:trace contextRef="#ctx0" brushRef="#br0" timeOffset="157051.57">10312 9588 851 0,'0'0'36'0,"0"0"-36"16,0 0 58-16,0 0 5 0,0 0 1 0,0 0 0 15,0 6 51-15,0-6 10 0,0 0 3 0,0 0 0 16,0 0 18-16,0 0 4 0,0 0 1 0,7 0 0 31,0-3-40-31,-4 0-8 0,4-3-2 0,-3-4 0 0,3 1-33 0,0-4-6 0,0-2-2 0,4-1 0 16,-1 0-32-16,-3-2-6 0,4-1-2 0,-4-3 0 16,4 3-20-16,-1-3 9 0,-3 3-9 0,4 0 0 0,-4-3 8 0,0 7-8 0,0-4 0 15,0 3 0-15,-3 1 8 0,-1-1-8 0,1 0 12 0,-1 7-12 16,1-4 32-16,-1 7-1 0,1 0 0 0,-4 6 0 15,0 0 9-15,0 0 3 0,0 0 0 0,7 6 0 16,0 7-4-16,0-1-1 0,3 7 0 0,1 3 0 16,0 6-18-16,3 0-4 0,-4 4-1 0,4-1 0 31,1 0-3-31,-1 1-1 0,0-1 0 0,3-3 0 16,-3 1-3-16,1-4-8 0,2 0 12 0,-3 0-4 0,-3-6 14 15,0-1 2-15,-1-2 1 0,-3-3 0 0,0-1-25 0,0-2 0 0,-3-1 0 0,-4-3 0 31,0-6 14-31,0 0-2 0,0 0-1 0,0 0 0 16,-4-3-11-16,-3 0 8 0,-3 0-8 0,-1-3 8 0,0-1-8 0,-3-2 0 0,0 3 0 0,0-1 0 16,-4-2 8-16,4 3-8 0,-7-4 12 0,4 4-4 15,-1 3-24-15,-3-3-4 16,3 2-2-16,-3 1 0 0,0 3 22 0,3 0 0 0,-3 0 0 0,3 3 0 16,1 1 0-16,3 2 0 15,-4-3 0-15,7 3 0 0,-3 1 0 0,7-4 18 0,0 3-3 0,0 0-1 16,4-3-14-16,-1 0-8 0,4-3 8 0,0 0-13 0,0 0-3 0,0 0 0 15,0 0 0-15,0 0 0 16,11 0-16-16,-4 0-4 0,3-3-1 0,4-3 0 16,-3 0-87-16,3 0-18 15,-3-4-3-15,3 4-708 0,0-7-142 0</inkml:trace>
  <inkml:trace contextRef="#ctx0" brushRef="#br0" timeOffset="157614.92">11007 9284 1717 0,'0'0'37'0,"0"0"8"0,0 0 2 16,3-6 2-16,1-1-39 0,-1 4-10 0,1-3 0 0,-1 0 0 0,1-1 57 0,-1 1 10 0,1 3 1 0,-1-3 1 0,1-1 51 0,-1 4 9 15,-3 3 3-15,0-6 0 16,4 0 3-16,-4 6 1 0,0 0 0 0,0 0 0 15,-4-3-25-15,-3-1-5 0,4 4-1 0,-4 0 0 0,0 4-25 0,0 2-6 16,-4 0-1-16,4 0 0 0,-3 7-52 0,-1-4-10 16,0 7-3-16,-3 3 0 0,0 3 4 0,4 3 1 15,-5 3 0-15,1 0 0 16,4 7-13-16,-4 9 9 0,7-4-9 0,3-2 8 16,1 0-8-16,3-7 0 0,0-3 0 0,7 1 0 31,0-8 0-31,3 1 0 0,1-6 0 0,3 0 0 0,-4-1 0 0,8-5 0 0,0-1 0 0,-1-2 0 15,1-4 0-15,-4 0 0 0,7-3 0 0,-3-3 0 16,0 0 0-16,-1-1 0 0,1-2 0 0,3 0 0 16,-3 0 0-16,-1-4 0 0,4 1 0 0,-3-4 0 15,0 4 0 1,-4-4 0-16,0-2 0 0,-3-1 0 0,-1 0 0 0,1-3 0 0,-4 7 0 0,-4-4 0 0,1 1 0 0,-4-1 0 16,0 3 0-1,-4 1 8-15,-3-4-8 0,0 0 10 0,-3 4-10 0,-1-4 10 16,-3 1-7-16,0 2-3 0,0-3 0 0,-4 4 0 0,-3-1-9 0,3 4-2 0,-3-1 0 0,3 1 0 15,-3 3-37-15,4-1-8 0,-1 4-2 16,0 0 0-16,-3 0-41 16,4 3-8-16,-1 0-1 0,0-3-1 0,4 3-50 0,0 0-9 15,0-3-3-15,0 3 0 16,3 3-45-16,1-3-8 0,-1 0-3 0,1 3-626 0</inkml:trace>
  <inkml:trace contextRef="#ctx0" brushRef="#br0" timeOffset="157788.92">10791 9503 2649 0,'0'0'58'0,"0"0"12"0,0 7 2 0,4-1 4 0,-4-6-61 0,7 6-15 0,-3 0 0 0,6-2 0 0,1 2 105 0,-1 0 19 16,4-3 3-16,1 0 1 16,2 4 0-16,4-4 0 0,-3 0 0 0,0-3 0 15,3 0-83-15,-4 0-16 0,5 0-3 0,-1 0-1 0,-4-3-15 0,5 0-10 32,-1-4 12-32,3 1-12 0,1-3-18 0,0 2-10 0,0-2-3 0,-1 0 0 0,1-1 51 0,3 4 9 15,-3 0 3-15,3-1 0 16,-3 1-52-16,-1 3-9 0,1-3-3 0,0 3 0 15,-8-1-128-15,1 4-25 0,14-9-6 0,-14 12-1 0</inkml:trace>
  <inkml:trace contextRef="#ctx0" brushRef="#br0" timeOffset="163140.19">11603 7356 2640 0,'0'0'55'0,"0"0"13"0,0 0-55 0,0 0-13 0,0 0 0 0,0 0 0 15,0 0 80-15,0 0 12 0,0 0 4 0,0 0 0 16,7 0-29-16,0 3-6 0,0 0-1 0,4 3 0 15,-1-3-21-15,1 0-5 0,3 0-1 0,4 4 0 0,-4-4-14 0,7 0-3 0,-4 0-1 0,1 0 0 32,3-3-15-32,0-3 9 0,1 0-9 0,-1 3 8 15,0-3-8-15,0 0 8 0,0-4-8 0,-3 4 8 0,0-3-8 0,3 3 0 16,-7-3 9-16,3 3-9 0,-2-4 19 16,-1 4-1-16,-4 3 0 0,-3-3 0 15,0 0-33-15,-7 3-6 0,0 0-2 0,0 0 0 0,0 0 23 0,0 0 12 0,0 0-2 0,0 0 0 31,0 0 18-31,0 0 3 0,-3 3 1 0,-4 0 0 16,3 3 10-16,1-2 2 0,-4 2 1 0,7 3 0 0,-7-3-45 0,0 1-12 0,3 2 0 0,1 4-1 16,-1-4 21-16,0 4 4 0,4 2 0 0,-3 1 1 15,3 0-13-15,0 2 0 0,0 1 0 0,0 3 0 16,0 0 0-16,-4 0-18 0,4 0 4 0,-3 3 1 16,3 3 21-16,-4 1 4 15,4-4 0-15,0 6 1 0,0 4-13 0,0-1 0 0,-3 7 0 16,3 3 0-16,0-7 0 0,0 7 0 0,0 3 0 0,3 3 0 15,4-3 0-15,-3 0 0 0,3 1 0 0,-3-1 0 16,-1-7 0-16,1 4 0 0,3 0 0 0,0 3 0 16,0 0 0-16,0 3 0 0,0 1 0 0,3-1 0 0,-6-3 0 0,3 0 0 15,0 0 0-15,0 6 0 0,0-3 0 0,4 4 0 16,-4-1 0-16,3 3 0 0,-3-2 0 16,1-7 0-16,-1 0 0 0,0-3 0 15,0-1 0-15,-4-2 0 0,1 0 0 0,3 3 0 16,-4-6 0-16,-3-1 0 0,0 1 0 0,0-4 0 0,0-2 8 0,0-4-8 0,-3 0 0 0,-1-3 0 15,-3 0 8-15,4 0-8 16,-4-3 0-16,0 3 9 16,0-6-9-16,-4 0 0 0,7 3 0 0,-3-3 8 0,0 3-8 0,0-7 0 15,0-2 0-15,4 3 0 0,-1-7 0 0,-3-3 0 16,0 1 9-16,-4-1-9 0,4-3 13 0,-3 0-1 16,-1-3-1-16,-3-3 0 0,4 0-1 0,-8 0 0 0,4-4 0 0,0 4 0 15,-4-3-7-15,0 0-3 0,4 3 0 0,0-1 0 16,0 1 0-16,0 0 0 0,3 3 0 0,1 0 0 0,-1 0 0 0,1 0 0 15,3 3 0-15,-4 0 0 16,4 1 0-16,0-4 0 16,0 3 0-16,7-3 0 0,0 0-85 0,0 0-17 0,0 0-3 0,-7-3-1 31,7 3-178-31,-7-4-35 0</inkml:trace>
  <inkml:trace contextRef="#ctx0" brushRef="#br0" timeOffset="164604.09">2152 11294 1728 0,'0'0'38'0,"0"0"8"0,0 0 2 0,0 0 0 0,0-7-39 0,-7 4-9 15,7-3 0-15,-4 3 0 16,4-6 136-16,0 2 24 0,0 1 6 0,-3 0 1 16,3-1-35-16,-7 1-8 0,3 3 0 0,4-3-1 0,-10 3-20 0,3-1-4 15,3 1-1 1,-10 3 0-16,3 0-23 0,1 3-5 0,-4 1-1 0,3-1 0 0,1 3-23 0,-1 3-5 0,-3 1-1 0,3 6 0 15,-3-1-15-15,4 4-3 0,-8 9-1 16,7 0 0 0,-3 1-21-16,4-1 0 0,-1 3-10 0,8 7 10 15,-8-4 12-15,7 7 8 0,4 3 3 0,0-9 0 0,0 2-14 16,0 4-9-16,0-3 12 0,4 2-12 0,7-2 8 0,-1-4-8 16,-6 1 0-1,13 6 0-15,-3-7 0 0,-3-3 0 0,10-5-12 0,-7-1 3 16,11-7-11-16,-4-2-3 0,4-3 0 0,-4-4 0 15,4-6 37-15,3-3 7 0,0-3 2 0,-3-6 0 0,0-4-37 16,-1-3-7-16,1 1-2 0,7-7 0 0,-11 0 23 0,4 0 0 0,-4 3 0 0,-4-6 0 16,1 6 14-16,-4-3 7 15,-3-3 2-15,-1 3 0 16,-6-3-23-16,3 0 9 0,-7 0-9 0,-7 0 0 0,3 3-14 0,-3 0-10 16,4 0-1-16,-8 3-1 0,-3 0 46 0,-4 4 10 0,4-1 2 0,-7 0 0 15,7 4-24-15,-7-1-8 0,7 1 0 0,-11 2 0 16,4 1-12-16,0 0-3 0,7-1 0 15,-11 4 0-15,4 0-45 0,7 2-10 16,-8-2-2-16,1 3 0 0,7-3-39 0,0 3-8 16,-4 3-1-16,8 0-1 0,3 0-70 0,-4 3-13 0,1-3-4 0,-1 6 0 31,0-3-52-31,8 3-10 0</inkml:trace>
  <inkml:trace contextRef="#ctx0" brushRef="#br0" timeOffset="164802.39">1909 11720 2419 0,'0'0'53'0,"0"0"11"0,0 0 3 0,0 0 1 16,0 0-55-16,0 0-13 0,0 0 0 0,0 0 0 0,0 0 105 0,0 6 19 16,3 1 3-16,4-4 1 0,-7 3-19 0,11-3-3 15,-8 0-1-15,11 1 0 0,-3-1-42 0,0 0-9 16,6 0-2-16,-3 0 0 0,0-3-20 0,8 0-5 16,-1 0-1-16,-4-3 0 15,12 0-10-15,-5 0-3 0,1 0 0 0,-4-4 0 0,4 1-13 0,0 3 11 0,-4-3-11 0,3 2 10 16,-2-2-10-16,-8 3 8 0,7-3-8 0,-7 3 8 15,0-1-16-15,4 4-4 0,-4-3-1 0,0 3 0 16,0 0-106 0,4 0-21-16,-8 0-4 0,1 3-1298 15</inkml:trace>
  <inkml:trace contextRef="#ctx0" brushRef="#br0" timeOffset="166137.62">2805 11529 2747 0,'-7'3'78'0,"7"-3"17"0,-4 6-76 0,4-6-19 0,0 0 0 0,0 7 0 15,0-7 55-15,11 3 7 0,-11 3 2 0,10-3 0 16,-6-3-7-16,6 3-1 0,-3-3 0 0,7 3 0 15,-3-3-24-15,0 0-4 0,6 0-2 0,1 0 0 32,-4 0-9-32,0-3-1 0,4 3-1 0,-4 0 0 0,-4-3 13 15,1 3 2-15,-4 0 1 0,4-3 0 0,-1 3-31 0,-3 0 0 0,-3 0 0 0,-1 0 0 32,-3 0 0-32,0 0-12 0,0 0 1 0,0 0 0 0,7 3-2 0,-7-3-1 0,0 0 0 0,0 6 0 15,0-6-122-15,-7 7-25 0,7-7-5 0</inkml:trace>
  <inkml:trace contextRef="#ctx0" brushRef="#br0" timeOffset="166327.09">2850 11711 2736 0,'-7'9'78'0,"4"1"16"0,-1-4-75 15,4 3-19-15,4-2 0 0,-1-4 0 0,4 3 108 0,-7-6 19 0,4 6 3 0,3-3 1 16,4 0-82-16,-4 1-16 0,10-1-3 0,-6 0-1 0,3-3 9 0,0 0 2 0,4 0 0 0,-1-3 0 15,1 0-17-15,-4-1-3 0,0 1-1 0,7-3 0 16,-10 0-10-16,3 3-1 0,0-4-8 16,-3 1 12-1,6 0-12-15,-9 0-15 0,9-4 3 0,-6 4 1 16,-4 0-129-16,10-1-27 0,-6 4-5 0</inkml:trace>
  <inkml:trace contextRef="#ctx0" brushRef="#br0" timeOffset="167074.37">3775 11190 2030 0,'-4'-6'57'0,"4"6"14"16,-3-3-57-16,3 3-14 0,0 0 0 0,0 0 0 31,0 0 121-31,0 0 22 0,0 0 4 0,0 0 1 0,0 0-38 0,0 0-7 0,0 0-2 0,7 3 0 16,3 6-32-16,1 4-6 0,-4-1-2 0,7 7 0 0,-3 3-16 0,-1 0-3 0,-6 3-1 0,6-6 0 31,1 0-15-31,-8 0-3 0,5 3-1 0,-5-4 0 16,4 1-14-16,-3 0-8 0,-1 0 8 15,4 3-8-15,-7 0 0 0,4-3-15 0,-4-1 3 0,0-2 0 16,0-3-78-16,-4-4-15 0,4 0-3 0,0 1-1 16,-7-4-118-16,4 0-23 0</inkml:trace>
  <inkml:trace contextRef="#ctx0" brushRef="#br0" timeOffset="167309.85">3644 11444 2276 0,'0'0'96'0,"0"0"-77"16,0 0 94-16,0 0 19 15,7 0 4-15,0 0 1 0,4 0-58 0,-1 0-12 0,1 0-3 0,3 0 0 16,4 0 4-16,-4 0 0 0,7-3 0 0,-3 0 0 15,-1 3-32-15,8-3-5 0,-11 0-2 0,7 3 0 16,-7-3-12-16,4-1-2 0,-4 1-1 0,0 0 0 16,-3 0-14-16,-1 3 0 0,1 0-12 15,-7-3 12-15,3 3-91 0,-4 0-11 16,-3 0-2-16,0 0-1 0,0 0-70 0,0 0-13 0,4-3-4 0</inkml:trace>
  <inkml:trace contextRef="#ctx0" brushRef="#br0" timeOffset="167594.43">3715 11689 2477 0,'0'0'104'32,"0"0"-83"-32,0 0 101 0,7 3 20 0,-4 0 4 0,4 0 1 15,8 0-47-15,-5-3-10 0,4 0-2 0,7 0 0 31,-7-3-25-31,8 3-6 0,-5-3-1 0,4 3 0 0,-3-3-25 0,0-3-6 0,-1 3-1 0,1-1 0 32,0-2-15-32,-4 0-9 0,0 0 10 0,4 2-10 15,-1-2-31 1,1 3-12-16,-4-3-2 0,0 3-631 0,4 0-125 0,-4-1-26 0</inkml:trace>
  <inkml:trace contextRef="#ctx0" brushRef="#br0" timeOffset="168622.31">4438 11015 2030 0,'0'0'57'0,"0"0"14"16,0 0-57-16,0 0-14 0,0 0 0 0,0 0 0 15,0 0 140-15,0 3 24 0,-4 6 6 0,4 1 1 0,0 5-63 0,0 1-13 0,4 6-3 16,-4 0 0-16,7 3-28 16,-7 3-5-16,4 4-2 0,-4 2 0 0,7-3-37 15,-4 1-7-15,1 2-1 0,-1-6-1 16,1 1-11-16,-1-4 12 16,4-3-12-16,-7 0 12 0,4-4-24 15,3 1-4-15,-7-3 0 0,3 0-1 0,1-7-140 0,-1 0-28 0,1-2-6 0</inkml:trace>
  <inkml:trace contextRef="#ctx0" brushRef="#br0" timeOffset="168859.14">4537 11046 2066 0,'0'0'43'0,"0"0"10"0,0 0-42 0,0 3-11 0,-7 0 0 0,3 4 0 16,4 2 97-16,0 0 18 0,4 4 3 0,3 3 1 15,-4-4-38-15,1 7-7 0,3-3-2 0,-4-1 0 32,4 7-5-32,4-3-2 0,-11 6 0 0,7-3 0 0,-3 0-1 0,-1-3 0 0,-3 0 0 0,4-1 0 15,3-2-52-15,-7 0-12 0,0-4 0 0,0-2 0 16,3-4 0-16,-3 0 0 0,0-6 0 0,0 0 0 16,0 0-150-1,0 0-34-15,0 0-6 0</inkml:trace>
  <inkml:trace contextRef="#ctx0" brushRef="#br0" timeOffset="169150.79">4318 11021 1713 0,'0'0'72'16,"0"0"-57"-16,0 0 97 0,0 0 20 0,-4-3 4 0,4 3 1 15,0 0-23-15,0 0-5 0,0 0-1 0,0 0 0 16,0 0-11-16,0 0-2 0,8 0-1 0,-1 3 0 15,-4-3-14-15,8 0-4 0,-4 3 0 0,7 0 0 16,-4-3-16-16,1 0-4 0,3 3-1 0,0-3 0 16,0 0-24-16,4 0-5 0,-4 0-1 0,7 0 0 31,-7-3-14-31,8 3-3 0,-1-3-8 0,3 0 12 16,1 0-12-16,0 0 0 0,0-4 0 0,-4 4 0 0,0 0 0 0,-7-3-10 0,0 3 0 15,-3 0 0-15,-1 3-52 0,-3 0-10 16,0 3-3-16,-7-3 0 0,0 0-62 0,0 0-13 0,-3 6-2 0</inkml:trace>
  <inkml:trace contextRef="#ctx0" brushRef="#br0" timeOffset="169468.11">4537 11839 2795 0,'-11'10'58'0,"11"-10"14"0,0 0-57 0,0 0-15 0,0 0 0 0,0 0 0 0,0 0 105 0,0 0 19 0,0-7 3 0,0-2 1 32,4-7-52-32,3-2-9 0,-4-1-3 0,8-6 0 0,-1 0-51 0,1-7-13 0,-4 4 0 0,11-6 0 15,-8 2 54-15,4 4 8 0,1-7 2 0,6 4 0 16,-7 0-64-1,3 3-8-15,-2-4-4 0,6 1-1 0,-11 3 13 0,4-1 0 16,-3 1 0-16,0 3 10 16,-1 3-1-16,-3 3 0 0,0 0 0 0,-3 4 0 15,3-1-9-15,-4 4-16 0,-3 2 4 0,4 1 1 0,-4 2-37 16,0 4-8-16,0 3-2 0,0 0 0 16,0 0-111-16,0 0-23 0,-4 10-4 0</inkml:trace>
  <inkml:trace contextRef="#ctx0" brushRef="#br0" timeOffset="169943.36">4808 11485 2419 0,'0'0'107'0,"0"0"22"0,4-6-103 0,-1 3-26 0,1-4 0 0,7 1 0 15,-8 0 56-15,8 0 7 0,-4-1 1 0,3 1 0 16,4 0 0-16,-7-1 0 0,8 4 0 0,-1 0 0 16,0 0-3-16,0 0 0 0,4 3 0 0,-4 0 0 15,0 0-5-15,-4 3-2 0,4 0 0 0,-3 3 0 16,0 4-33-16,-1-1-6 0,-3 4-2 0,0 2 0 31,0 1 26-31,-3 0 5 0,3 6 0 0,-7 0 1 0,0 0-21 0,-7 3-4 0,3 0 0 0,-6 0-1 16,3 0-19-16,0-3 0 0,-4 3 0 0,-3 0 0 0,0-6 0 0,0 0 0 0,-4 0 0 15,8-4 0 1,-12-2 0-16,8-4 0 0,-3 1 0 0,3-4 0 16,-1-3 0-16,5 0 0 0,-1 0 0 0,1 0 0 15,6-3 0 1,-6-3 0-16,10 0 0 0,-8-3 0 0,5 0 0 0,3-1 0 0,3-2 0 0,5-1 0 0,-5 1 0 0,4 0 0 16,0-1 0-16,0 1 0 15,7 3 0-15,-3-1 0 0,0 1 0 0,3 0 0 0,3 6 0 16,-3 0 0-16,0 3 0 0,4 0 0 0,0 3 0 0,-4 4 0 0,4-1 0 0,-4 1 0 31,0 2 0-31,3-3 0 0,-3 4 0 0,1-4 0 0,2 1 0 0,-6-4 0 0,-1 0 0 0,5 1 0 16,-5-4 0-16,-3-3 0 0,0 0 0 0,4-3 0 15,-8-4-150 1,4-2-34-16,-3 0-6 0,-1-1-2 0</inkml:trace>
  <inkml:trace contextRef="#ctx0" brushRef="#br0" timeOffset="182319.38">1545 13470 2091 0,'0'-6'92'0,"0"-1"20"0,-7 1-89 0,7 3-23 0,0-3 0 0,0 6 0 15,0 0 128-15,0 0 22 0,0 0 4 0,0 0 1 16,0 6-94-16,7 0-18 0,-7 4-4 0,11 2-1 16,-8 1 15-16,1 5 3 0,3 1 1 0,-4 3 0 15,8 13-5-15,0-1 0 0,-1 4-1 0,1 3 0 16,-1 2-7-16,1-2 0 0,-4 6-1 0,0 0 0 16,4-3-15-16,-8 0-4 0,8-3 0 15,-8 3 0-15,4-7-11 0,4-2-2 0,-8-7-1 0,4 3 0 16,-7-9-10-16,4 0 0 0,3-3 0 0,-3-3 0 31,-4-4 0-31,0-2 0 0,0-10 0 0,0 0 0 16,0 0-101-16,-4-7-13 0,4-2-2 0,-11-3-1 0,11-4-51 0,-10-6-9 0,3-3-3 0</inkml:trace>
  <inkml:trace contextRef="#ctx0" brushRef="#br0" timeOffset="182827.6">1503 13369 2188 0,'0'0'48'0,"0"-3"11"0,-4-3 1 0,4-3 1 16,0 2-49-16,-7-2-12 0,7 0 0 0,-3 2 0 15,3 1 105-15,0 3 19 0,0-3 3 0,0-1 1 16,0 7-1-16,3-3 0 0,-3-3 0 0,7 3 0 16,-3-3-59-16,3 2-11 15,3 1-2-15,-2 0-1 0,2 0-17 0,8 0-3 0,-4 0-1 0,7 3 0 16,-3-3-11-16,10 3-2 0,-3 0-1 0,-1 0 0 15,1-4 3 1,0 4 1-16,-1 0 0 0,5 0 0 16,-5 4-23-16,-3 2 0 0,-3 0 0 0,3 4 0 0,0 2 23 0,-3 4 0 0,0 3 0 15,-4-1 0-15,0 4-15 0,-3 0-8 0,-1 3 8 0,1 4-8 0,-11-7 8 16,3 3-8 0,-3 0 10-16,0 3-2 0,0 0-8 0,-3 3 0 15,-8-5 0-15,1 2 0 0,-1 0 0 0,-3-3 0 0,0 0 0 0,-4-3 0 31,0 0-28-31,8-3-3 0,-11 0 0 0,7 0 0 16,-1-4 51-16,-2 1 9 0,3-4 3 0,3 1 0 0,1-1-24 0,-1-2-8 0,0-4 0 0,8 0 0 16,-1-2-26-16,-3-4-5 0,7-4-1 0,7-2 0 15,-3 0 48-15,-4 0 8 0,10-7 3 0,-6 4 0 16,7-7-27-16,-1 3 0 0,4-2 0 0,4 2 0 16,-4 1 0-16,0-1 10 0,7 4-10 0,-7 6 10 0,8-1-10 0,-1 4 0 15,-4 0 0-15,5 7 0 16,-1 2 0-16,0 4 0 0,4 2 0 15,-4 4 7-15,-7 0-7 0,7 3 0 0,-7 0 0 0,-3 6 0 16,-1 0-26-16,-6 1-5 0,6 2-1 0,-10-3 0 0,4-3 51 16,-4 3 9-16,0-2 3 0,0-5 0 0,0 1-50 0,-4-6-9 15,4-3-3-15,0-1 0 16,-3-6 31-16,-4-2 0 0,7-4 0 0,0-4 0 16,0-2-181-16,0-6-31 0,7-4-5 0</inkml:trace>
  <inkml:trace contextRef="#ctx0" brushRef="#br0" timeOffset="183540.21">2540 14219 1580 0,'0'0'67'0,"0"0"-54"32,7 6 143-32,-3-2 29 0,-4-4 6 0,7 6 1 15,-7-6-52-15,0 0-9 0,0 0-3 0,0 0 0 0,0 0 0 0,0 0 0 0,0 0 0 0,0 0 0 32,0-3-51-32,-7-4-10 0,3 1-3 0,-3 0 0 15,-4-4 0-15,4 4 0 0,-3-3 0 0,-1-4 0 0,-3 1-51 0,4-1-13 0,-8-2 0 0,11-1 0 16,-11-6 0-16,8 3 0 0,-1-3 0 0,4-3 0 15,-4 3 0-15,11 3 0 16,-7-3 0-16,4 0 0 0,3 0 0 0,0 0 0 16,0 1 0-16,0-5 0 0,0 5 0 0,10-5 0 0,-6 8 0 0,10-4 0 0,-3 3 0 0,6 3 0 31,-3 0 0-31,8 1 0 0,-8 5 0 0,7 1 0 16,-4-4 0-16,1 7 0 0,3-3 0 0,-7 3 0 0,8-1 0 0,-8 4 0 0,0 0 0 0,0 3 0 31,-4-3 0-31,8 3 0 0,-11 3 0 0,4-3 0 0,-1 3 0 0,1 3 0 15,-4-2-48-15,-4 2-13 0,8 0-3 0,-11 3 0 16,4-2-153-16,-4-1-31 0,0 0-7 0,0 4-1 16</inkml:trace>
  <inkml:trace contextRef="#ctx0" brushRef="#br0" timeOffset="186690.83">2914 13865 345 0,'0'0'0'0,"0"0"14"0,0 0-4 0,0 0 2 0,0-6-12 0,0 6 0 15,0-4 0-15,0 4 0 16,7-6 104-16,-7 6 20 0,0-6 3 0,0 0 1 0,0 3 51 0,0 3 10 16,0 0 3-16,0 0 0 0,0-7-52 0,0 7-9 15,-7-6-3-15,7 6 0 16,0 0-7-16,0 0-1 0,0 0-1 0,0 0 0 15,0 0-57-15,0 0-11 0,0 0-3 0,0 0 0 16,0 0-18-16,0 0-4 0,0 0-1 0,7 9 0 0,-3-2-25 0,3 2 0 0,-4 0 0 0,8 4 0 16,-1 0 0-16,1 2 0 15,-1 1 0-15,5 3 0 16,-5-4 49-16,4 4 5 0,-3 3 1 0,3-3 0 0,4 6-25 0,-8-3-5 16,4 0-1-16,-3 3 0 15,-1-3-14-15,5-3-10 0,-5 0 12 0,1-1-12 16,3-2 0-16,-4-3-9 0,1-1-1 0,-7 1 0 15,6-4-52-15,-6-3-10 0,3 1-3 0,-7-7 0 16,0 0-42 0,0 0-9-16,0 0-2 0</inkml:trace>
  <inkml:trace contextRef="#ctx0" brushRef="#br0" timeOffset="186974.82">2879 14191 2542 0,'0'0'107'15,"0"0"-86"17,0 0 87-32,0-6 18 0,0-1 3 0,7 1 1 0,-7-3-52 0,3 2-10 0,4-2-3 0,-7 0 0 0,11-1-9 0,-8-2-3 0,8-1 0 0,-7 4 0 15,6-4-28-15,-3-2-5 0,4 2-2 0,-4-3 0 31,3 4-8-31,-3-4-2 0,4 4 0 0,-4-4 0 0,0 3-8 0,4 1 8 16,-8 2-8-16,4-2 8 0,-7 2-8 0,4-2 0 0,-1 6 0 0,4-4 8 16,-7 4-8-16,0-3 10 15,4 2-10-15,-4 1 10 0,0 6-10 0,0 0-9 16,0 0 9-16,0 0-13 16,0 0-91-16,0 0-17 0,0 0-4 0,7 3-810 15,-3 0-161-15</inkml:trace>
  <inkml:trace contextRef="#ctx0" brushRef="#br0" timeOffset="187325.93">3397 14188 2188 0,'0'0'48'0,"0"0"11"0,4-6 1 0,-4-4 1 0,7 4-49 0,-4 0-12 15,1-1 0-15,-1 1 0 0,1 3 105 0,-4 3 19 0,0 0 3 0,11 0 1 16,-11 0-11-16,3 3-1 0,4 0-1 0,-3 7 0 0,3-1-47 0,-7 4-10 16,0-1-2-16,3 4 0 0,-3 3-19 0,0-7-4 15,4 4-1-15,-4 3 0 31,0-1-17-31,0 1-4 0,0 0-1 0,0 0 0 16,0 3-10-16,-4 0 8 0,4 0-8 0,-3-7 8 0,3 1-8 0,-7-3 0 0,3-4 0 0,-3-3 0 31,4-3-31-31,-5 1-8 0,-2-8-1 0,3 1-1 16,0 0-108-16,3-6-22 0,4-1-4 0</inkml:trace>
  <inkml:trace contextRef="#ctx0" brushRef="#br0" timeOffset="187942.68">3634 13890 2188 0,'0'0'48'0,"0"0"11"0,0 0 1 0,0 0 1 16,0 0-49-16,0 0-12 0,0 0 0 0,0 0 0 15,0 6 105-15,0 4 19 0,-4 2 3 0,4 1 1 0,0 6-56 0,0-4-10 16,0 7-2-16,0-3-1 0,0 3 11 0,0-3 2 15,4-4 1-15,-4 4 0 16,7 0-17-16,-7-6-4 0,3 2-1 0,4-2 0 0,0-4-27 0,4-3-4 16,-4 1-2-1,4-7 0-15,3 0-18 0,-4-3 10 0,1-1-10 0,14-14 8 0,-4 2-8 0,-7 7 0 32,-4-1 0-32,1-6 0 0,-4 1 0 0,4-1 0 0,-4 0-10 0,3 1 10 15,-6-1-12-15,3 4 3 0,-4-4 1 0,1 6 0 16,3 4 8-16,-7 0 9 0,0 6-1 0,0 0-8 0,0 0 0 0,0 0 0 31,0 0-10-31,0 6 10 0,0 4 0 0,0 2 8 0,0-2 2 0,0 5 0 16,3 4-10-16,5 0 0 0,-8 0 0 0,7 3 0 0,0 0 0 0,3 6 0 15,-6 0 8-15,6 0-8 16,-3 4 10 0,0-4 0-16,0 3 0 0,4 4 0 0,-7-7 8 0,3 0 2 0,0 0 0 0,0 1 0 15,-4-1-8-15,4-3 0 0,-7 0-1 0,0 0 0 16,0-3 0-16,-7 0 0 15,4-3 0-15,-4 3 0 0,0-7-11 0,-4 1 0 0,0 0-10 0,-3-4 10 0,-7-6 0 16,4-2 0-16,-1-4 0 0,-3-4 0 16,7-2 0-16,-8-3 0 0,8-4 0 0,-3 1 0 15,6-1 0-15,4-2 0 0,-3-1 0 0,2 0 10 0,1-3-10 0,4 1 0 0,3-1 0 0,0-3 0 32,7 3 0-32,-4 0 0 0,8 3 0 0,-4 1 0 15,7-1 12-15,0-3 1 0,4 4 0 0,0 2 0 0,-1 1 0 0,1 2 0 0,0 1 0 0,-4 6 0 16,7-4-13-16,-11 7 8 15,4-3-8-15,1 6 0 0,-5-3 8 16,1 3-8-16,-1 4 0 0,1-4 0 16,-8 0-86-16,5-3-23 0,-8 0-5 0</inkml:trace>
  <inkml:trace contextRef="#ctx0" brushRef="#br0" timeOffset="188499.37">4018 13636 2419 0,'0'0'53'0,"0"0"11"0,0 0 3 0,0 0 1 0,0 0-55 16,0 0-13-16,0 0 0 15,0 0 0-15,0-6 79 0,0-1 13 0,0 1 2 0,0 0 1 0,7 0-19 0,-7 2-4 0,4-2-1 0,3 0 0 0,-4 3-5 0,8 0-1 16,-8 3 0-16,4 0 0 16,4 3-32-16,0 0-6 0,3 3-2 0,0 4 0 15,0 2 31-15,4 1 7 0,-4-1 1 0,7 4 0 16,-11 3-43-16,8 0-8 0,0-1-1 0,-4 1-1 15,7 3 1-15,-10 0 1 0,3 0 0 0,0 0 0 0,-4 3-4 0,1-3-1 16,0 0 0-16,-8 3 0 16,4 0-5-16,-3 0-3 0,-1 3 0 0,-3-3 0 15,0 1 0-15,-3-1 0 0,-1 0 0 0,-3-3 0 16,4-3 0-16,-8-4 0 0,0 4 0 0,1-6 0 16,-1-4 0-16,1-3 0 0,-1 0 0 0,-3-2 0 15,10-4 0-15,-10-4 0 0,4 1 0 0,3-3 0 0,3 0-10 0,-6 0-2 16,6-4 0-16,1 1 0 15,3-1-94-15,0 1-19 0,3-4-4 0,4 7-1360 0</inkml:trace>
  <inkml:trace contextRef="#ctx0" brushRef="#br0" timeOffset="189129.99">4949 13689 2594 0,'0'0'73'0,"-3"3"17"0,-4 1-72 0,3-4-18 16,-3 3 0-16,7-3 0 0,-3 3 132 0,3-3 22 16,-4 3 5-16,4-3 1 0,0 0-70 0,0 0-14 0,0 0-2 0,0 0-1 15,0 0-25-15,0 0-4 0,0 6-2 0,4-3 0 16,-1 4-10-16,4-4-3 0,4 0 0 0,-8 0 0 31,5 0-10-31,-1 0-3 0,0 0 0 0,7 1 0 0,-4-1-5 0,1-3-2 0,3 0 0 16,4 3 0-16,-4-3-6 0,7 0-3 0,-10 0 0 0,3 0 0 15,0 3 0-15,0-3 0 16,4-3 0-16,-8 3 0 16,1 0-26-16,3 0-5 0,-11-3-1 0,4 0 0 0,0 3 32 0,-7 0 0 15,0 0 0-15,4-4 0 0,-1-2 20 0,1 3 9 0,-4-3 3 0,4-1 0 16,-4 1-32-16,-4 0-8 0,4 3-1 16,-4-3 0-16,1-1-67 0,-4 4-14 0,3 0-2 15,-3 0-1-15,-3 3-156 0,3-3-31 0</inkml:trace>
  <inkml:trace contextRef="#ctx0" brushRef="#br0" timeOffset="189374.89">4932 13928 3013 0,'-11'12'66'0,"11"-9"14"0,-10 4 2 0,10-1 3 0,-7-3-68 0,7-3-17 0,0 0 0 0,0 0 0 0,0 0 76 16,0 0 12-16,0 0 3 0,7 3 0 0,3 0-22 0,-6-3-4 0,6 3-1 0,4-3 0 15,1 0-51-15,-1 0-13 0,3 0 0 0,-3 0 0 16,4 0 0-16,-4 0 0 0,7-3 0 0,-7 3 0 16,4 0 0-16,0-3 0 0,-4 3 0 0,4-3 0 31,-8 0 28-31,4 0 4 0,0-4 0 0,-3 4 0 16,-1 0-52-16,1 0-9 0,0 0-3 0,-4 0 0 15,0-4-24-15,0 4-4 0,-4 0-2 0,8-3-959 16,-11 0-192-16</inkml:trace>
  <inkml:trace contextRef="#ctx0" brushRef="#br0" timeOffset="191187.67">6064 12676 1933 0,'0'0'55'15,"0"0"12"-15,0 0-54 0,0 0-13 0,0 0 0 0,0 0 0 16,0 0 126-16,0 0 22 0,0-6 5 0,0 6 1 16,0 0-22-16,0 0-4 0,0 0 0 0,0 0-1 0,0 0-50 0,0 0-9 0,0 0-3 0,0 0 0 31,0 0-12-31,0 0-2 0,0 0-1 0,0 0 0 15,0 0-17-15,0 0-3 0,-3 6-1 0,-1-2 0 0,1 2-7 0,-1 0-2 0,-3 0 0 0,4 1 0 16,-4 2-3-16,-1-3-1 0,1 1 0 0,-3 2 0 31,6 0-8-31,-10 1-8 0,7-1 12 0,-3 1-12 16,2-1 14-16,1 1-4 0,-10 2-1 0,6-3 0 16,4 1 0-16,-10 2 0 0,6-2 0 0,-7 5 0 15,4 1-1-15,-3-3 0 0,2 2 0 0,1 1 0 0,4-3-21 0,-4 5-5 0,0-2-1 0,6 0 0 31,-6 3 37-31,4-4 7 0,-4-2 2 0,7 2 0 0,-4-2-19 0,7 0-8 0,1-4 8 0,-1 4-8 16,1-7-20-16,6 0-8 0,-3 0-3 0,0 1 0 31,7-1 47-31,-3-3 8 0,0 3 3 0,3 1 0 0,0-1-27 0,3-3 0 16,-3 3 0-16,4 0 0 0,-1-2-16 0,1-1-9 0,-4 0-2 0,11 0 0 16,-11 0 27-16,3 0 0 0,8 0 0 0,-7 1 0 15,3-1 20-15,0 0 10 0,0 3 2 0,4-3 0 16,-1 0-24-16,1 1-8 0,-1-1 0 0,1-3 0 15,3 3 0-15,0 0 0 0,-3 0 0 0,3 0 0 16,-3 0 0-16,-4 0 0 0,0 4 0 0,0-4 0 16,-3 3 0-16,3-3 0 0,-7 4 0 0,4-4 0 15,-8 3 0-15,4 0 0 0,-3-3 0 16,6 7 0-16,-10-7 0 0,0 3 0 0,4 0 0 0,-4 1 0 16,0-1 0-16,0 3 0 0,-4-2 0 0,4 2 0 0,-7 0 0 0,4 1 0 0,-1-4 0 0,-3 4 0 15,4-1 0-15,-4 0 0 16,3-2 0-16,-7 2 0 0,1 0 0 15,-1 1 0-15,1 2 0 0,-4-2 0 16,-1-1 0-16,5 1 0 0,-8-1 0 0,4 0 0 16,-4 1 0-16,4-4 0 0,0 4 0 0,0-4 0 15,4 3 0-15,-1-3 0 0,-3 4 0 0,3-4 0 0,4 0 0 0,4 1 0 0,-1-4 0 16,-6 3 0-16,6-3 0 0,1 4 0 0,-1-4 0 16,4 0 0-16,0-3 0 0,0 0 0 0,0 0 0 0,0 0 0 15,0 0 0-15,0 0 0 0,0 0 0 0,0 0 0 31,0 0 0-31,0 0 0 0,4-3 0 0,6 0 0 16,-3-1 0-16,0 1 0 0,0 3 0 0,4-3 0 0,-1 3 0 0,1-3 0 0,0 3 0 0,-1-3 0 31,4 3 0-31,-3 0 0 0,3-3 0 0,0 3 0 16,0-3 0-16,4 3 0 0,-8-4 0 0,5 1 0 0,-1 3 0 0,-4-3 0 16,1 3 0-16,-1 0 0 15,1 0 0-15,-4 0 0 0,4-3 0 0,-4 3 0 0,-7 0 0 0,0 0 0 0,0 0 0 0,0 0 0 16,0 0 0-16,0 0 0 0,0 0 0 0,0 0 0 15,0 0 0 1,0 0 0-16,0 0 0 0,0 0 0 0,0 0 0 0,0 0 0 0,-7 3 0 0,3 3 0 16,1-2 0-16,-1 2 0 0,-3 3 0 0,7-2 0 15,-11 2 0-15,4 0 0 0,4 1 0 0,-8-1 0 16,8 1 0-16,-8-1 0 0,1 4 0 0,2-4 0 0,1 3 0 0,-3-2 0 0,3 2 0 16,-4 1 0-1,1-1 0-15,3 1 0 0,-8 0 0 0,5-1 0 16,-1 1 0-16,1 2 0 0,-4 1 0 0,3 0 0 0,0-1 0 15,1 1 0-15,-1 3 0 0,1 0 0 16,-1-4 0-16,1 1 0 0,2 3 0 0,-2-3 0 0,3 2 0 0,0 1 0 16,0 0 0-16,-4 0 0 15,8-4 0-15,-4 4 0 0,3-3 0 0,-7 3 0 0,8-4 0 0,-4 1 0 0,7 0 0 0,-4-1 0 32,1 1 0-32,3 0 0 0,-4-1 0 0,4 4 0 15,0 0 0-15,0 0 0 0,4 3 0 0,-1-3 0 0,1 3 0 0,3-4 0 0,-4 1 0 0,8 0 0 31,-4 0 0-31,4 0 0 0,-1-7 0 0,1 4 0 16,3-7 0-16,-3 1 0 0,6-4 0 0,-3 3 0 16,0-2 0-16,8-4 0 0,-1-3 0 0,3 0 0 0,-2-3 0 0,2 0 0 15,1-1 0-15,0-2 0 0,-4-3 0 0,4-4 0 0,-4 7 0 0,3-3 0 16,1-1 0-16,-4 4 0 0,4-4 0 16,-4 1 0-16,-3 3 0 0,-1-1 0 0,-3 1 0 0,-3 3 0 15,0 0 0-15,-1 3 0 0,1 0 0 0,-8 0 0 16,-3 0 0-16,0 0 0 0,0 0 0 0,0 0 0 15,0 0-48-15,0 0-10 0,0 0-2 0,-3-6 0 16,3-1-144-16,-11 1-28 0,8-3-7 0</inkml:trace>
  <inkml:trace contextRef="#ctx0" brushRef="#br0" timeOffset="193805.32">6643 12689 2214 0,'0'0'46'0,"0"0"11"0,0 0-45 0,0 0-12 0,0-6 0 0,0 6 0 15,0 0 124-15,0 0 24 0,0 0 4 0,0 0 0 16,0 9-19-16,0 1-4 0,3 2-1 0,-3 4 0 16,0 6-102-16,0-3-26 0,0 6 0 0,0-3 0 15,0 3 56-15,0 3 7 0,0 3 1 0,0-3 0 32,0 4-64-32,0-4 0 0,0-3 0 0,0 10-13 15,0-7 13-15,-3-3 0 0,3 0 0 0,0 0 0 0,-4-9-50 0,4 3-4 0,0-7-1 0,0-2 0 31,0-4-58-31,0-6-12 0,0 0-3 0,0 0 0 16,7-6-51-16,-3-4-10 0,3-6-3 0</inkml:trace>
  <inkml:trace contextRef="#ctx0" brushRef="#br0" timeOffset="194147.36">6925 12730 2419 0,'0'0'53'0,"0"0"11"0,0 0 3 0,0 0 1 0,-7 3-55 0,3 3-13 0,-3 0 0 0,4 4 0 16,-1 2 91-16,-3 4 15 15,4 0 3-15,-1-1 1 0,-3 4-50 0,4 3-9 16,-1 0-3-16,1 6 0 0,-1-3-11 0,4 1-2 16,-3-1-1-16,3 0 0 0,-4-3 17 0,4 3 3 0,4-6 1 0,-4 3 0 15,3-7-28-15,4 1-6 0,0 0-1 0,0-4 0 16,0 1-8-16,4-4-1 0,3-3-1 0,0 1 0 16,0-7-10-16,4-7 0 0,-1 1 0 0,1-7 0 15,0 1 0-15,-1-4 0 0,1-3 0 0,0-2 8 16,-4-5-8-16,0-2 10 0,0 0-10 15,-3 0 10-15,-1 3 21 0,-3 0 4 16,0 3 1-16,-3 3 0 0,-4 0-49 0,0 3-10 0,-4 4-1 0,1-4-1 0,-1 7 40 0,-3-4 8 31,0 4 1-31,-3-4 1 0,-5 7-25 0,5 0-19 16,-4 3 3-16,0-1 1 0,0 1 15 0,-1 0 0 0,-2 6 0 0,3 4 0 16,0-1-38-16,-1 3-14 0,5 4-4 0,-1-1 0 31,4 4-40-31,4-3-9 0,-1 5-2 0,8-5 0 15,-1-1-52-15,1 1-10 0,3 0-3 0,7-4-963 16</inkml:trace>
  <inkml:trace contextRef="#ctx0" brushRef="#br0" timeOffset="194502.63">7260 12793 2217 0,'0'0'48'0,"0"0"11"0,0 0 1 0,0 0 4 15,-3-7-52-15,3 7-12 0,-4-3 0 0,4 3 0 0,-7 0 99 0,4 0 17 0,-5 3 3 16,1 0 1-16,4 7-27 0,-4-4-5 0,0 7 0 0,3-1-1 15,-3 4-37-15,0-1-7 0,0 4-2 0,0 6 0 16,0-3 19-16,3 0 3 0,1 3 1 0,-1 0 0 16,1-3-52-16,-1 3-12 0,4-6 0 0,0 0 0 15,4 0 40-15,-1-7 4 0,4 1 2 0,1 0 0 32,-1-4-22-32,3-3-5 0,4-3-1 0,0-3 0 0,0-3-18 0,4-3 0 15,0-3 0-15,3-1 0 0,0-2 0 0,0-1 0 0,0 1 0 0,-3-4 0 16,0 0 0-16,-1 0 0 0,-3 1 0 0,-3-1 0 0,0 0 9 15,-4 1-1 1,0 2-8-16,-4 1 12 0,-3-1 4 0,0 1 0 16,-3 2 0-16,-4 1 0 0,0-4-6 0,0 4-1 0,-8-1 0 15,1 4 0-15,-3-3-6 0,-1 2-3 0,0 1 0 0,1 0 0 16,3 3-18 0,-4 3-3-16,0 0-1 0,4 0 0 15,0 0-62-15,0 3-12 0,3 0-2 0,4 3-1 16,0-3-157-16,4 1-31 0,-18 2-6 0,21-6-2 15</inkml:trace>
  <inkml:trace contextRef="#ctx0" brushRef="#br0" timeOffset="195687.36">8110 13040 1670 0,'0'0'74'0,"0"0"15"15,0 6-71-15,0-6-18 0,0 0 0 0,0 0 0 32,4 4 160-32,-1-1 28 0,-3-3 5 0,4 6 2 15,-4-6-27-15,0 0-4 0,0 0-2 0,0 0 0 0,0 0-59 0,0 0-12 0,0 0-3 0,0 0 0 16,0 0-40-16,0 0-9 0,0 0-2 0,0 0 0 15,0 0-26-15,0 0-11 0,0 0 8 0,0 0-8 16,0 0-64-16,0-6-17 0,3-1-4 0,-3 1-1 16,-3-3-165-16,3-1-33 0</inkml:trace>
  <inkml:trace contextRef="#ctx0" brushRef="#br0" timeOffset="196169.95">8086 12786 2504 0,'-11'0'71'0,"4"-3"16"0,0 3-70 0,0 0-17 0,3-3 0 0,4 3 0 0,0 0 74 16,0 0 11-16,0 0 3 0,0 0 0 16,0 0-38-16,0 0-7 0,0 0-2 0,0 0 0 15,0 0-33-15,7 6-8 0,1-3 0 0,-5 4 0 0,4-4-49 0,0 0-12 0,0 0-3 0,4 0 0 16,-4 3-63-16,3 1-13 0,-3-1-2 0,4 3-1 16,0 1-47-16,-1-1-10 0,4 1-1 0,0 2-1 15,-3 1-74-15,3-1-14 0,-3 1-3 0,3-1-1 31,0 1 183-31,0-1 37 0,-3 1 7 0,3 3 2 16,-4-4 239-16,1 1 48 0,0-1 10 0,-1-2 1 16,-3 2-15-16,4-6-3 0,-4 4-1 0,0-4 0 15,0 0-24-15,-4-2-5 0,-3-4-1 0,0 0 0 0,0 0-32 0,0 0-8 0,4-4 0 0,-1 1-1 32,-3-3-40-32,0 0-8 0,0-4-2 0,-3-5 0 0,-1-1-33 0,1 0-8 0,-1-2 0 15,-3 2-1-15,0-6-27 0,0 3-4 0,0-3-2 0,-3 0 0 31,-1-3 4-31,0 0 1 0,-3-3 0 0,7 6 0 16,-3 0-34-16,-1 3-6 0,0-3-2 0,1 3 0 0,3 0 19 0,0 1 0 0,3 2-8 0,-3-6 8 16,4 6-12-1,3 1 2-15,0 2 0 0,3 4 0 16,1-1 0-16,-1 1 0 0,4 3 0 0,0-1 0 0,0 4-10 0,4-3-3 0,0 3 0 0,-1 0 0 16,1 3 31-16,-1 0 7 0,1 0 1 0,0 0 0 15,3 3-16-15,0-3 0 0,-4 3 0 0,8 0 0 16,-4 0 0-16,0 0 0 0,-3 4 0 0,3-1 0 15,-4 3 0-15,-2 1 0 0,-1-1 0 0,0 4 0 16,0-1-51-16,-4 1-13 0,1-1-2 0,-4 4-1 16,0-3-59-16,0-1-12 0,-7 1-2 0</inkml:trace>
  <inkml:trace contextRef="#ctx0" brushRef="#br0" timeOffset="196367.26">8237 12956 2971 0,'0'0'84'0,"0"0"19"0,0 0-83 0,0 0-20 0,7 0 0 0,0 0 0 16,4 0 96-16,0 0 16 0,-1 0 2 0,8-4 1 16,-4 4-27-16,0 0-6 0,4-3-1 0,6 0 0 15,-6 3-64-15,3-3-17 0,0 3 0 0,1 0 0 32,-5-3 0-32,1 3 8 0,-4 0-8 0,4 0 0 15,-4 3-60-15,0-3-14 0,3 0-3 0</inkml:trace>
  <inkml:trace contextRef="#ctx0" brushRef="#br0" timeOffset="196819.91">9303 12745 1758 0,'0'0'50'0,"0"0"10"16,0 0-48-16,0 0-12 0,0 0 0 0,0 0 0 0,0 0 97 0,0 0 17 0,0 0 3 0,7 0 1 15,-4 4-28-15,4 2-6 0,0-3 0 0,1 6-1 16,2-2 36-16,-3 2 7 0,4 4 2 0,-1-4 0 16,1 0-52-16,-1 4-9 0,5 3-3 0,-1-1 0 31,3 1-20-31,-3-3-4 0,8 2 0 0,2 4-1 0,-3-6-17 0,-3 2-3 0,3-2-1 0,-3-4 0 15,0 4-18-15,-4-4 10 0,0 1-10 0,0-4 8 16,-4 3-8-16,-2-2-12 0,-1 2 2 16,0-3 1-16,-4 0-86 0,1 1-17 0,-1-1-3 0,-3-6-1 15,0 0-47 1,0 0-9-16,0 0-3 0</inkml:trace>
  <inkml:trace contextRef="#ctx0" brushRef="#br0" timeOffset="197058.12">9363 13006 2982 0,'-4'-10'84'0,"4"1"20"0,0-4-84 16,0 4-20-16,4-4 0 0,-1 1 0 0,1-4 106 0,3 4 17 0,0-4 3 0,3 0 1 16,1 1-49-16,0 2-10 0,-1-3-1 0,4 1-1 15,-3-1-53-15,7 4-13 0,-4-4 0 0,3 3 0 16,-3-2 8-16,1 2 0 0,-5-3-8 0,4 7 12 31,-3-4-12-31,-1 4 0 0,-3 3 0 0,1-1 0 16,-5 4-48-16,1 0-13 0,-4 3-3 0,0 0 0 15,0 0-84-15,0 0-18 0,0 0-3 0</inkml:trace>
  <inkml:trace contextRef="#ctx0" brushRef="#br0" timeOffset="197316.4">9723 12865 2922 0,'0'6'83'0,"0"0"18"16,0-6-81-16,0 0-20 0,7 3 0 0,-4 0 0 15,8 1 73-15,-4-4 11 0,0 0 1 0,3-4 1 16,1 4-22-16,0-3-4 0,3 0 0 0,-4 0-1 15,4 0-47-15,-3 3-12 0,0-3 0 0,3 3 0 16,-4-3 8-16,1 3-8 0,-1 0 12 0,1-4-4 0,-4 4-16 0,4 0-4 0,-4-3-1 0,0 3 0 31,-7 0-89-31,0 0-18 0,0 0-3 0,0 0-1 16,0 0-124-16,0 0-26 0</inkml:trace>
  <inkml:trace contextRef="#ctx0" brushRef="#br0" timeOffset="197531.32">9740 12990 2842 0,'7'0'120'15,"0"0"-96"1,0-3 78-16,4 0 16 0,0 3 3 0,-1-3 1 16,1 0-44-16,3 3-9 0,0 0-1 0,0-4-1 15,0 4-37-15,4 0-7 16,-4 0-2-16,4 0 0 15,-4 4-21-15,0-4 0 0,0 0 0 0,4 3 0 0,-4-3-87 0,0 0-15 0,0 0-3 0</inkml:trace>
  <inkml:trace contextRef="#ctx0" brushRef="#br0" timeOffset="197975.2">10280 12667 2188 0,'0'0'97'0,"0"0"20"0,0 0-93 0,0 0-24 0,0 0 0 0,0 0 0 31,0 0 107-31,0 6 17 0,0 1 3 0,3 2 1 16,5 0-52-16,-5 4-9 0,4-4-3 0,0 4 0 0,4-1-4 0,-1 1 0 0,4 3-1 0,1-4 0 15,2 4-13-15,1 0-2 0,-1-4-1 0,1 4 0 16,0-1-15-16,-1-2-2 0,1-4-1 0,-4 4 0 31,0-4-13-31,-3 1-4 0,3-1 0 0,-3 1 0 0,-1-1-8 0,1 0 0 0,-1-2-10 0,1 2 10 32,-4 1-77-32,-4-4-10 0,1 0-1 0,-4-6-1 0,0 0-65 0,0 0-13 0,0 0-2 0</inkml:trace>
  <inkml:trace contextRef="#ctx0" brushRef="#br0" timeOffset="198189.61">10333 13059 2766 0,'3'-13'58'0,"-3"10"12"0,4-6-56 16,-1 3-14-16,1-7 0 0,0 4 0 0,-1-7 127 0,4 0 22 0,-3 1 5 0,3-1 1 15,3-3-61-15,1 0-12 0,-1-3-2 0,1 4-1 31,0-4-40-31,-1 0-8 0,4 3-2 0,-3-3 0 16,-1 3-18-16,1 3-11 0,0 1 12 0,-1-1-12 16,1 7 0-16,-4-4 0 0,0 4 0 0,0 2 0 15,0 1-59-15,0 3-5 0,-3 0-2 0,-4 3 0 0,7 6-50 0,-4 0-11 0,1 1-1 0</inkml:trace>
  <inkml:trace contextRef="#ctx0" brushRef="#br0" timeOffset="198740.31">10784 12887 2747 0,'-7'-4'78'0,"0"4"17"16,0-3-76-16,0 3-19 0,4 0 0 0,-4 0 0 16,7 0 106-16,-4 3 18 0,1 4 3 0,-1 2 1 15,1-3-103-15,-1 4-25 0,0 2 0 0,4-2 0 16,-3 2 0-16,3 1 0 0,0-1 0 0,0 1 0 15,0-4 56-15,0 1 7 0,0-1 1 0,3-3 0 16,-3-6-52-16,8 4-12 0,-5-4 0 0,4 0 0 16,0-4 0-16,0-2 0 0,0-3 0 0,0-1 0 15,4 1 0-15,-4-4 0 0,4 1 0 0,-4 2 0 16,0 1 0-16,0-4 0 0,0 1 0 0,0 3 0 16,0-4 0-16,-4 4 0 0,1-4 0 0,-1 4 0 15,-3-1 0-15,0 4 0 0,-3 3 0 0,3 3 0 16,0 0 0-16,-7 0 0 0,3 6 0 0,-3 0 0 15,4 4 0 1,-1 2 0-16,1 4 0 0,3 3 0 0,-4 0 0 0,4 3 0 0,0 3 0 0,0 0 0 0,4-3 0 0,-1 3 0 0,1-3 0 0,-1 3 0 31,4 0 0-31,-3 0 0 0,3 0 0 0,-4 3 0 16,5-3 0-16,-5 0 0 0,1-3 0 0,-1 3 0 0,-3 1 21 0,-3-5 2 0,-1 1 0 0,1-3 0 31,-5 0-15-31,5-6-8 0,-8-1 10 0,4 1-10 16,-3-7 0-16,-1-3 8 0,1 0-8 0,-1-3 0 0,0-6 0 0,4-3 0 15,-3-1 0-15,3-6 0 0,0 4 26 16,0-4 9-16,0-3 1 0,3 1 1 0,0 2-81 16,4-6-16-16,0 6-3 0,0-2-1 0,4-1 103 0,0 3 20 0,-1-3 4 0,4 7 1 15,-3-4-52 1,3 7-12-16,0-4 0 0,0 4 0 0,0 2-22 16,0 1-7-16,3 0-2 0,1 0 0 0,0 2-6 0,3-2-2 0,-4 6 0 0,4-3 0 31,1 0-79-31,-5 3-16 0,4-3-3 0,-3 0-763 0,-1-1-153 0</inkml:trace>
  <inkml:trace contextRef="#ctx0" brushRef="#br0" timeOffset="199221">11091 12887 1638 0,'0'0'36'0,"0"0"7"0,0 0 1 0,0 0 3 0,0 0-38 0,0 0-9 0,0 0 0 0,0 0 0 15,0 0 176-15,0 0 32 0,-3-4 8 0,3 4 0 16,-4-6-70-16,4 6-14 0,0 0-4 0,-3 0 0 15,3 0-51-15,-7 3-10 16,0 4-3-16,0-1 0 0,3 3 0 0,1 1 0 16,-5 2 0-16,8 1 0 0,-3 2-51 0,-1-2-13 0,1 3 0 0,3-1 0 15,0-2 0-15,0 3 0 0,0-4 0 0,0 1 0 0,3-7 54 0,1 0 8 16,-1-3 2-16,5 0 0 16,-1 1-52-16,3-4-12 0,-3-4 0 0,0 1 0 0,4 0 0 0,-4-3 0 15,4 0 0 1,-4-4 0-16,0 1 0 0,0-4 0 0,0 1 0 0,-4-1 0 31,4 1 0-31,-7-1 0 0,4 1 0 0,-4 2 0 0,0-2 0 0,-4 2 0 16,1 1 0-16,-4 3 0 0,0-4 0 0,0 4 0 0,-4 3 0 0,4 0 0 15,-4-1 0-15,4 1 0 0,-3 3 0 16,3 3 0-16,0 1-100 16,3 2-22-16,1 0-5 0,-1 0-1 0,1 1-102 0,3-1-21 0,0 3-4 0,3 1-1 0</inkml:trace>
  <inkml:trace contextRef="#ctx0" brushRef="#br0" timeOffset="199726">11292 12846 2266 0,'0'0'64'0,"-3"0"14"0,-4 3-62 0,3 3-16 16,-3-3 0-16,4 4 0 0,-1-1 106 0,-3 3 18 0,7 1 4 0,-3 2 1 15,-1 4-1-15,1-4 0 0,-1 7 0 0,1 0 0 16,3-3-70-16,0-1-14 15,0 1-4-15,0-3 0 0,3-1-12 0,-3-2-4 0,4-4 0 0,3 0 0 0,-4 0 1 0,1-2 0 16,3-4 0-16,3 0 0 16,-3 0-25-16,0-4 0 0,4 1 0 0,-4-3 0 0,0-3 0 0,0-1 0 15,0-2 0-15,0-1 0 0,4 1-10 0,-8-1-1 16,4 1 0-16,1-1 0 31,-1 0-8-31,-4 4-1 0,1 0-1 0,3 2 0 0,-4 4 12 0,-3 3 9 16,0 0-12-16,0 0 12 0,4 0 0 0,3 3 0 0,0 4 0 0,-4-1 0 15,4 3 0-15,-3 1 0 0,3 2 12 0,-3 1-3 16,3-1-9-16,0 1 8 0,0-1-8 0,0 4 8 16,0-3-8-16,0-4 0 0,3 0 0 0,1 1 0 15,0 2-32-15,-1-5-3 0,1 2 0 0,-1-6 0 16,4 0-42-16,-3 0-9 0,0-3-2 0,3 4 0 16,-4-4 71-16,-3-4 17 0,4 1 0 0,0-3 0 0,-8 0 0 0,4 0 0 15,-3-1 0-15,3-2 0 0,-7-1 48 0,3-2 12 16,-6-4 4-16,3-3 0 0,-4 1 51 15,1-7 10-15,-4 3 3 0,0-7 0 0,-4 4-97 0,0-3-19 16,1 3-4-16,-4 0-8 0,3 0 20 16,-3 3-4-16,3 0 0 0,1 0 0 0,-1 3-8 15,1 3-8-15,-1 4 12 0,1-1-12 0,2 7 8 0,1 0-8 0,0 0 0 0,0-1 0 32,4 1-43-32,-4 6-15 0,3-3-3 0,-3 3-1 15,4 3-130-15,-1 0-27 0,1 0-5 0</inkml:trace>
  <inkml:trace contextRef="#ctx0" brushRef="#br0" timeOffset="200641.41">12277 12689 2602 0,'-7'3'116'0,"0"3"23"16,0 4-111-16,3-4-28 0,0 4 0 0,4 2 0 0,0 1 74 0,4 2 10 0,0-2 1 0,-1 6 1 31,4-1-38-31,0-2-7 0,4 3-1 0,3 0-1 15,-4-7-4-15,8 1-1 0,-4-4 0 0,4-2 0 0,3-1-10 0,-3-6-3 0,6 0 0 0,-3-3 0 16,-3-4-4-16,3 1-1 0,0-3 0 0,-3-1 0 31,-4 1-2-31,0-1-1 0,0-2 0 0,-7 3 0 16,1 2-3-16,-1-2-1 0,-4-1 0 0,1 1 0 0,-1 0-9 0,-3-1 12 0,0 4-12 0,-3 0 12 16,-4 3-12-16,3-1 10 0,-3 4-10 0,3 4 10 31,-3 5-10-31,4 0 0 0,-1 4 0 0,1 6 0 0,3 0 0 0,-4 6 0 0,4 3 0 0,4 0 0 15,-1 3 0-15,1 1 0 0,-1 2 0 0,4 4 0 16,-3-4 8-16,7 1-8 0,-4 2 0 0,0 1 8 0,0-3 6 0,0-1 1 0,0 1 0 0,-4-1 0 31,1-6 5-31,-1 4 0 0,-3-7 1 0,0 3 0 16,0-6-13-16,-3-3-8 0,-4 0 10 0,0-7-10 0,0 1 9 0,-4-7-9 0,1-3 8 0,-1-3-8 16,-3-6 0-16,0-1 0 0,0-5 0 0,0-1 0 15,-1-2 0-15,-2-4 8 0,3-3-8 16,0 0 0-16,3 0 0 0,0 0 0 0,4 0 0 0,0-3 0 31,4 3 0-31,-1-3 0 0,1 3 0 0,6 0 0 0,1 0 0 0,-1 0 0 16,4 0 0-16,4 3 0 0,-4 1 8 0,4-1-8 0,3 3 8 15,0 1-8-15,3 2 8 0,-2 0-8 0,2 1 0 0,1-1 8 0,-4 1-8 0,4 2 0 32,-4 1 0-32,3 0 0 0,1-1-124 0,-4 1-18 0,4 3-3 0,-8-1-1320 15</inkml:trace>
  <inkml:trace contextRef="#ctx0" brushRef="#br0" timeOffset="201047.39">12862 12720 2478 0,'-10'7'70'0,"10"-7"16"0,-4 3-69 0,4-3-17 16,0 0 0-16,0 0 0 0,0 0 129 0,0 0 23 0,0 0 4 0,0 0 0 16,0 0-64-16,7-3-12 0,4 0-4 0,-1-1 0 15,1-2-36-15,3 3-7 0,0 0-1 0,0-3-1 0,0 2-31 0,1-2 0 16,-1 3 0-1,-4 0 0-15,4 0 17 0,-3 0-2 0,0-1-1 0,-1 1 0 16,-3 3-66-16,0-3-14 0,-7 3-2 0,0 0-1 31,0 0-69-31,0 0-14 0,0 0-2 0,0 0-1088 0</inkml:trace>
  <inkml:trace contextRef="#ctx0" brushRef="#br0" timeOffset="201246.79">12866 12855 3020 0,'0'0'67'0,"0"0"13"0,0 0 4 0,0 0 0 0,0 0-68 0,7-3-16 0,0 3 0 0,4 0 0 15,-1 0 75-15,1 0 11 0,3 0 2 0,-4 0 1 0,4 3-40 0,4 0-8 0,-7 0-1 0,6-3-1 32,1 4-39-32,-4-4 0 0,7 3 0 0,-3-3 0 15,0 0-75-15,-1 0-19 0,1 0-4 0,-1-3-873 0,-2-1-174 0</inkml:trace>
  <inkml:trace contextRef="#ctx0" brushRef="#br0" timeOffset="202256.78">13501 12692 1280 0,'0'0'36'0,"0"0"8"0,0 0-35 0,0 0-9 16,0 0 0-16,0 0 0 0,0 0 75 0,0 0 13 0,3-3 2 0,1-3 1 0,-1 3 8 0,1-1 1 31,-4-2 1-31,3 3 0 0,1-3 29 0,-4 6 6 0,4-6 0 0,-4 6 1 16,0 0-7-16,-4-4-2 0,4 4 0 0,-4-3 0 16,4 3-51-16,-7 0-10 0,0 3-3 0,0 1 0 0,4 2 0 0,-4 0 0 15,3 3 0-15,1 1 0 0,3 2-39 0,-4 1-8 16,4 0-1-16,4 5-1 15,-4 1-15-15,3 0 8 0,1 3-8 0,-1 0 0 16,8 3-8-16,-1-6-8 0,1 0-2 0,0-1 0 0,3-5 31 0,0-4 7 16,0 1 0-16,4-7 1 0,-4-3-12 0,3-3-9 15,-3 0 12-15,1-4-12 0,-1-2 13 0,0 0-4 16,0-4-1-16,-4 0 0 0,1 1 0 0,0-4-8 0,-4 1 12 16,3 2-4-1,-6 0-8-15,3 1 0 0,-4-1 9 0,4 4-9 16,-7 3 8-16,4-1-8 0,-4 7 8 0,0 0-8 0,0 0 0 0,0 0 0 0,0 7 0 0,0 2 8 15,0 4-8-15,0-1 0 16,0 7 0-16,0 6 0 16,0-3 15-16,3 6-2 0,-3 0 0 0,4 4 0 0,-4-1-13 0,4 1 0 15,-4 2 0-15,0 1 0 16,0-1 0-16,0 4 0 0,-4 2 0 0,0 4 0 0,1-3 0 16,3-3 8-16,-4 2-8 0,-3-2 0 0,4-3 8 0,-4-7-8 15,0 0 0-15,0-6 0 16,0-3 8-16,0-4-8 0,-4-2 0 0,4-7 0 0,-7 1 0 0,3-4 0 15,-3-6 0-15,0-1 0 0,0-5 0 0,0 0 0 0,-4-4 0 0,4-3 0 16,0 1 0-16,0-1 0 0,3-6 0 0,1 3 0 16,3-3 0-16,0 0 0 0,3 0 0 0,0 0 0 15,8 0 0-15,0 1 0 0,3-1 0 0,0 3 0 16,3 0 0-16,1 0 0 0,-1 0 0 0,4 4 0 16,-3 2 0-16,0 1 0 0,3 2 0 15,0 1 0-15,0-1 0 0,0 1-12 0,0 3 12 0,0-1-10 31,0-2-42-31,1 3-9 0,-5-1-2 0,1 1 0 0,3 0-154 16,-4-3-31-16,1-1-7 0</inkml:trace>
  <inkml:trace contextRef="#ctx0" brushRef="#br0" timeOffset="203019.18">13956 12843 1202 0,'0'0'53'0,"0"0"11"15,0 0-51-15,0 0-13 0,0 0 0 0,0 0 0 0,0 0 32 0,0 0 4 0,0 0 1 0,0 0 0 16,0 0 58-16,0 6 11 0,0 0 2 0,0 0 1 16,-4 4 77-16,1-1 15 0,-1 1 3 0,-3-1 1 15,4 4-58-15,-4-4-12 0,3 4-3 0,1-1 0 16,-4 4-46-16,3 0-10 0,1 2-1 0,-1-2-1 16,0-3-30-16,4 2-5 0,0-5-2 0,4-1 0 15,0 0-17-15,3 1-4 0,0-4-1 0,0 4 0 16,3-7-15-16,1-3 8 0,3 0-8 0,-3-3 0 31,3-1 0-31,0-2 0 0,-4 0 0 0,1 0 0 0,0-4 0 0,-1 1 0 0,1-4 0 0,-1 1 0 31,-3 2 0-31,0-2 8 0,-3-1-8 0,-1 4 0 0,1-1 0 0,-4 1 0 0,0 3 8 0,-4-1-8 16,1 1 37-16,-1-3 5 0,-6 2 1 0,3 4 0 16,-7-3-43-16,3 3-24 0,-3 3 4 0,0 0 0 31,0-3 20-31,0 6 0 0,-1-3 0 0,5 3 0 0,-1-3 0 0,4 3-9 15,0 0 9-15,0 0-10 0,7-3-17 0,0 0-3 0,0 0-1 0,4 7 0 16,3-1-23-16,0-3-5 0,0 0-1 0,0 0 0 31,3-3-12-31,-2 0-4 0,2 0 0 0,-3 0 0 0,4-3-2 0,-4 0-1 0,0 0 0 0,0 0 0 16,-4 0 29-16,5 0 6 0,-5-1 0 0,-3 4 1 16,0 0 34-16,0 0 9 0,0 0 0 0,0 0 0 15,0 0 0-15,0-6 13 0,0 6-1 0,0 0-1 0,0 0 14 0,0 0 3 0,0 0 1 0,0 0 0 16,0 0 9-16,0 0 2 15,0 0 0-15,0 0 0 0,0 0-16 16,0 0-4-16,0 6 0 0,4 1 0 0,-4-7 20 0,0 6 3 0,0 0 1 0,3 1 0 31,-3 2 0-31,0 0 1 0,0 1 0 0,0 5 0 16,4 1-10-16,-4 3-3 0,3 0 0 0,1 6 0 0,-1 3-11 0,1 0-2 0,-1 4-1 0,1 2 0 16,-1-3 2-16,1 1 0 0,3-1 0 0,-4 1 0 31,4-4 3-31,-3 0 1 0,3-3 0 0,-3 0 0 15,-1-6-4-15,1 0 0 0,-4 0 0 0,3-7 0 0,-6 1-5 0,3-1-2 0,-4 1 0 0,1-7 0 16,-1-3-3 0,-3 0-1-16,-4-3 0 0,1-3 0 15,-1 0-9-15,-3-6 0 0,0-1 0 0,0 4 0 0,-4-7 0 0,4 1 0 0,-3-1 0 0,-1-2 0 32,7 2 0-32,-3 1 0 0,4-4 0 0,-1 3 0 0,4 1 0 0,0-1 0 0,3 1 0 0,4-1 0 15,0 1-15-15,0 2 5 0,4-2 1 0,3 2 0 31,0-2-19-31,4 2-4 0,-1 1-1 0,4 0 0 0,-3-4-69 16,3 4-14-16,0-4-2 0,4 0-1 0,-4-2-77 0,0 2-15 0,4-2-3 0</inkml:trace>
  <inkml:trace contextRef="#ctx0" brushRef="#br0" timeOffset="203414.07">14302 12849 2310 0,'0'0'48'0,"0"0"11"0,0 0-47 0,0 0-12 0,-7 3 0 0,0 0 0 31,-1 3 156-31,1 1 28 0,0 2 7 0,0-3 1 0,4 7-103 0,-4 0-20 0,0 2-4 0,0 1-1 16,-4 0 16-16,4 2 2 0,0 1 1 0,3 0 0 15,-3 0-35-15,7-4-6 0,-3 1-2 0,3-3 0 16,3-1-16-16,-3-2-3 0,4-1-1 0,3-3 0 16,0-3-9-16,4 1-3 0,-1-4 0 0,1 0 0 15,-1-7-8-15,4 1 0 0,1 0 0 0,-5-4-11 16,1 1-6-16,-1 0-2 15,1-1 0-15,-1 1 0 0,1-1 29 16,0 1 6-16,-4 0 0 0,0-1 1 0,0 1-9 0,-4 2-8 0,-3 1 12 0,0 6-12 31,0-3 0-31,-7-3 0 0,0 3 0 0,0 0 0 16,-7-1-10-16,3 1-6 0,-3 3 0 0,4 0-1 0,-4 0-67 0,3 0-12 0,0 3-4 0,4 1 0 16,4-1-48-16,-4-3-11 0,7 0-1 0,0 0-1 15,0 0-91-15,0 0-17 0,3 6-4 0</inkml:trace>
  <inkml:trace contextRef="#ctx0" brushRef="#br0" timeOffset="203879.09">14517 12918 1340 0,'0'0'38'0,"0"0"8"0,0 0-37 0,0 0-9 0,0 0 0 0,0 0 0 16,0 0 0-16,0 0-9 15,0 0 9-15,0 0-13 0,0 0 38 16,0 0 8-16,0 0 2 0,0 0 0 0,0 0 46 0,0 0 10 0,0 0 1 0,0 0 1 16,0 0 28-16,0 0 6 0,0 0 1 0,0 0 0 15,0 0-65-15,0 0-13 0,0 0-2 0,3 6-1 32,-3-6 26-32,0 0 6 0,0 0 1 0,0 3 0 0,0 4-12 0,0-1-3 0,-3-3 0 0,3 3 0 15,-4-3 40-15,4 4 8 0,-3-4 2 0,-1 6 0 16,1 1-31-16,-4 2-5 0,3 1-2 0,4-1 0 31,-3 1-61-31,-1 2-16 0,1-2 0 0,3 0 0 16,0-1 0-16,0-2 0 0,0-1 0 0,3 0 0 0,1-2 0 0,-1-4 11 0,4 0-11 0,0 0 10 15,0-3-10-15,4 0 0 16,-4-3-10-16,0-3 10 16,4 2 0-16,-4-2 0 0,0-3 0 0,3-1 0 0,-3-2 0 0,-3 2 0 0,3-2 0 0,0-1 0 31,-4 1 0-31,1-1 0 0,0 4 0 0,-1-1 0 15,-3 1 0-15,0 3 0 0,0 0 0 0,0 6 0 0,0 0 0 0,0 0 0 0,0 0 0 0,0 0 0 16,0 0 0-16,0 6 0 0,0 3 0 0,-3-3 0 16,3 4 0-16,0 2 0 0,3-2 0 0,-3 5 0 15,4-2 0-15,-1 0 0 0,4-1 0 0,-3 1 0 16,3-4 0-16,0 0 0 0,3 1 0 0,-3-4 0 16,4 0 0-16,-4 1 0 0,0-1 0 0,0-3 0 15,0-3 0-15,0 0 0 16,0 0 0-16,4-3 0 0,-8 0-160 0,5-3-25 0,-1-4-6 0</inkml:trace>
  <inkml:trace contextRef="#ctx0" brushRef="#br0" timeOffset="204109.76">14831 12673 2371 0,'0'7'100'0,"3"-1"-80"15,1 3 132-15,-1 1 28 0,1 2 4 0,3-2 2 16,0 2-62-16,0 1-12 0,4-1-2 0,-4 1-1 15,0 6-36-15,0-4-7 0,0 4-2 0,3 3 0 16,-2 0-20-16,2 0-5 0,-3 3-1 0,4 0 0 31,-4 0-28-31,3 0-10 0,-6 0 0 0,3 0 9 16,0-3-9-16,0 0 0 0,4 0 0 0,-8-6 0 0,4 0 0 0,-3-4 0 0,3-2 0 0,-7-4 0 16,0-6-34-16,0 0-6 0,0 0 0 0,0 0-1 15,3-6-113-15,-3-1-22 0,-3 1-5 0</inkml:trace>
  <inkml:trace contextRef="#ctx0" brushRef="#br0" timeOffset="205134.85">6784 13906 2158 0,'0'0'45'0,"0"0"10"0,-4-7-44 0,1 1-11 16,3 0 0-16,-4 3 0 0,4-4 120 0,-7 4 21 15,4-3 5-15,-1 6 1 0,-3 0-17 0,4 0-3 0,-4 6-1 0,3-3 0 16,-3 4-43-16,0-1-9 0,0 3-2 0,3 1 0 0,-3-1-20 0,-3 7-5 16,3 0-1-16,-4 5 0 15,4 1-10-15,-4 0-3 0,8 0 0 0,-4-3 0 16,3 3-24-16,1-3-9 0,3-3 0 0,0 2 9 15,3-2-9-15,8 0 0 0,-8-1 9 0,8-2-9 16,0-1 0-16,-1 1 0 0,4-4 0 0,4 1 8 16,0-4-8-16,3-3 0 0,3 0 0 0,1-3 0 15,0-3 0-15,7-3 0 16,-4-3 0-16,4-4 0 0,-8-3 0 0,4 1 9 16,-3-7-9-16,0 3 0 0,0 0 16 0,-4-3-3 0,-4 3-1 0,-3-3 0 0,-3 4-2 0,-4-1-1 0,-3 0 0 15,-4 3 0-15,-4 1-6 0,-3-1-3 16,-4-3 0-1,-3 3 0-15,-3 1 0 0,-4-1 0 0,-1 0 0 0,-2 4 0 16,-5 2 0-16,1 1 0 0,0 0 0 0,0-1 0 0,0 4 0 0,6 0 0 0,1-1 0 0,4 4 0 31,-1-3 0-31,7 0 0 0,4 3 0 0,-3-1 0 16,3 1-17-16,7 3-3 0,0 0-1 0,0 0 0 0,0 0-75 0,17 3-14 0,-10 1-3 0,11 2-1 31,0 0-146-31,-1 0-28 0</inkml:trace>
  <inkml:trace contextRef="#ctx0" brushRef="#br0" timeOffset="205808.4">7994 13915 2188 0,'0'0'48'0,"0"0"11"0,-4-6 1 0,4-1 1 0,-3-2-49 0,3 3-12 16,-4 0 0-16,1-1 0 0,-1-2 105 0,1 3 19 0,3 6 3 0,-7 0 1 31,3-4-2-31,-3 8 0 0,4-1 0 0,-4 3 0 0,3 7-62 0,-3-4-13 0,0 7-3 0,3-1 0 0,1 4-19 0,-1 3-4 16,1 0-1-16,-1 3 0 16,4 0-4-16,0 0 0 0,0-3-1 0,4 0 0 15,-4 0 16-15,3 0 3 0,4-6 1 0,-3 3 0 0,7-7-39 0,-4 1-13 16,3-4 0-16,1-3 0 15,3 1 21-15,0-7 4 0,0-4 0 0,0-2 1 16,4-3-13-16,-4-1 0 0,0-2 0 16,4-4 0-1,-4 0 0-15,-4-2 0 0,-3 2 0 0,0-3 0 0,1 0 0 0,-5-3 9 16,1 7-9-16,-4-4 8 0,-4 3-8 0,-3 1 0 16,0-1 0-16,-4 3-11 0,1 1 11 0,-4-1 0 0,3 1 0 0,-3-1 0 0,0 7 0 15,0 0 0-15,3-1 0 0,1 4 0 0,-1 3 0 0,4 0 0 0,0 0 0 16,0 6 0-1,3-2-100-15,1 5-17 0,3 4-4 0,0-4-1 16,0 0-62-16,3 1-12 0,4-1-2 0,-3 4-995 0</inkml:trace>
  <inkml:trace contextRef="#ctx0" brushRef="#br0" timeOffset="206041.71">8301 13780 2030 0,'0'0'57'0,"-4"6"14"0,4-6-57 0,0 7-14 0,-3-1 0 0,6 3 0 0,-3 1 121 0,4-1 22 16,-1 4 4-16,4-1 1 0,-3 4-32 0,3 3-5 15,0 0-2-15,0 3 0 0,0-4-37 0,0 4-7 16,4 0-1-16,-4 3-1 16,0 0 0-16,0-3 0 0,0 0 0 0,0-3 0 0,0 0-35 0,-3 0-6 15,3-4-2-15,0 1 0 16,0-3-31-16,-4-1-6 0,1-2-2 0,-1-1 0 15,-3-9-21-15,0 0-5 0,0 0-1 0,0 0 0 32,0-9-80-32,0-1-16 0,0-5-3 0,-3 2-708 15,-1 0-142-15</inkml:trace>
  <inkml:trace contextRef="#ctx0" brushRef="#br0" timeOffset="207037.55">8202 14000 1890 0,'0'0'41'0,"0"0"9"0,4 6 2 0,3 0 1 15,0 0-42-15,0 1-11 0,3-1 0 0,1 0 0 0,3 1 98 0,-3-4 18 16,3 3 3-16,3-3 1 0,-2 0-21 0,2 4-4 0,-3-4-1 0,4 0 0 16,0 0-26-16,-1 0-6 0,1-3-1 0,-1 0 0 15,1 3-49-15,0-3-12 0,3 0 0 0,-3 0 0 16,3-3-48-16,-7 3-13 0,0 3-3 0,0-3 0 31,0-3-51-31,0 3-10 16,-3 0-3-16,-4 3 0 0,3-3 4 0,-2 3 0 0,2 0 0 0,-3 1 0 15,0 5 70-15,0-3 14 0,0 4 4 0,0-1 0 0,0 4 44 0,1-4 8 0,-5 0 3 0,4-2 0 32,-3 2 82-32,3-3 17 0,-4 1 3 0,-3-7 1 15,0 0 20-15,7 0 4 0,-7 0 1 0,7-7 0 0,-3 1-28 0,-1-3-6 16,1-1-1-16,-1-2 0 0,-6-1-37 0,3-2-8 0,0-1-2 16,-4 0 0-16,1-6-23 15,-4 0-5-15,0-3-1 0,0 0 0 0,-4 3-20 0,4-3-4 16,-7-3 0-16,3 0-1 0,-3 3-11 0,0 0 0 0,4-1 9 0,-1 4-9 0,4 4 0 15,0 5 0 1,0 1 0-16,0 5-8 16,3 1-19-16,1 3-3 0,-1 3-1 0,4 6 0 0,0 4-77 0,4-1-16 0,-1 7-4 15,4 2 0-15,-3 4 85 0,3 4 17 0,0-5 3 0,0 8 1 0,0-4 3 0,0 0 1 16,0 0 0-16,4 0 0 0,-8-3-5 0,4 0-1 16,0 0 0-16,0-3 0 0,-3-4 71 0,-1-2 13 15,1-4 4-15,3 1 0 16,-3-4-41-16,-4-6-8 0,0 0-2 0,0 0 0 0,7-6-13 0,3-1-18 15,-3-2 4-15,4-4 1 0,-4-2 46 0,0 2 10 0,0-2 1 0,0 2 1 16,0 0-21 0,4 1-4-16,-4 3 0 0,3 2-1 15,-3 1 9-15,-7 6 3 0,11-6 0 0,-11 6 0 0,0 0-4 0,0 0-1 16,14 3 0-16,-14-3 0 0,7 6-15 0,4 4-3 0,-8-1-8 0,4 7 12 16,-3-4 28-16,-1 4 4 0,1 0 2 0,-1 2 0 15,1-2-22-15,-1 3-5 0,1 0-1 0,0-4 0 16,-4 4-9-16,7-3-1 0,-4-4-8 0,4 1 12 31,0-1-12-15,0-2 0-16,0-4 0 0,4-3 0 0,0 0 0 0,-1-3-8 15,4-3 8-15,-3-3-13 0,-1 0 13 0,4-4 0 0,-3-2 0 0,0-1 0 0,3-2 0 0,-4 2 0 0,-3-3 0 0,4 1 0 32,-4-1 0-32,-3 0 0 0,-1 4 0 0,1-1 0 0,-1 4 0 0,-3 3 0 15,0 6 0-15,0 0 0 0,0 0 0 0,0 0 0 0,-3 9 0 0,3 0 0 0,-4 4 0 0,4-1 0 16,0 7 0-16,0-3 0 15,4 3 0-15,-1 0 0 0,4-4 0 0,0 4 0 32,0-3 0-32,4 3 0 0,-4-4 0 0,7-2 0 0,-3-7 0 0,-1 0 0 15,1-3 0-15,-1-3 0 0,-3 0 0 0,4 0 0 0,-4-3 0 0,4 0 0 16,-4 0 0-16,-4 0 0 0,4 0 0 0,-3 0 0 16,-1-7 10-16,1 4-10 0,-1-3 8 0,1-1-8 15,-4 4 0-15,0-4 0 0,-4-2 0 0,4 2 0 0,-3-2 8 16,-1-1-8-16,1-2 8 0,-4-1-8 0,3 0 0 0,-3-2 0 15,0 2 0-15,0 0 0 0,-3-3 0 0,6 1 0 32,-3 2 0-32,3 3 0 0,1 7 0 0,-1-3 8 0,1 2-8 0,3-2 0 15,0 9 0-15,0 0 8 0,0 0-8 0,0 0 0 0,7-3 8 0,0 0-8 16,0 0 8 0,4 3-8-16,-1 0 8 0,-3-4-8 0,4 4 0 0,-1 0 8 15,4 4 1-15,1-4 0 0,-5 0 0 0,4 3 0 0,0 3-9 0,1-3 0 0,-1 3 0 0,0 1 0 31,0-1-17-31,0 0-6 0,-3-3-1 0,-4 4 0 16,3-4-88-16,-3 0-19 0,0 0-3 0,0 0-1 16,-7-3-70-16,0 0-15 0,0 0-2 0</inkml:trace>
  <inkml:trace contextRef="#ctx0" brushRef="#br0" timeOffset="207703.75">9574 14260 1792 0,'0'0'51'0,"0"0"10"0,0 0-49 0,0 0-12 15,0 0 0-15,0-6 0 0,0-4 54 0,0 1 8 16,0-1 2-16,0-2 0 31,4-1-154-31,-4-2-30 0,3 2-7 0,-3-3-1 0,0 4-51 0,4-4-10 0,0 1-3 0,-4 2 0 0,3 0 154 0,-3 4 38 31,0-3 0-31,0 2 0 0,0-2 95 0,0 2 26 0,0 1 6 0,0-1 1 0,0 1 102 16,-3 3 21-16,3 3 4 0,0-4 1 16,0 7-103-16,0 0-20 0,0 0-4 0,0 0-1 15,0 0 0-15,-8 7 0 0,5 2 0 0,-1 3 0 0,4 1-51 0,-3 3-10 0,3-1-3 0,-4 4 0 32,4-3-51-32,0 0-13 0,0-1 0 0,4 1 0 0,-4 0 54 0,3-4 8 15,4 1 2-15,-3-4 0 0,3 0-52 0,0-2-12 0,4 2 0 16,-4-6 0-1,3 0 0-15,-3-3 0 0,0-3 0 0,4 0 0 0,0 0 0 16,-4 0 0-16,0-3 0 0,0-1 0 0,0-2 0 0,0 0 0 16,0-1 0-16,0 1 0 0,-3-1 0 0,-1 4 0 0,1 0 0 0,-1 0 0 31,-3 6 0-31,0 0 0 0,0 0 0 0,0 0 0 0,7 6 0 0,-3 3 0 16,-1-3 0-16,1 7 0 0,-1 0 0 0,4 2 0 0,-3-2 0 0,3 2 0 31,0-2 0-31,0 0 0 0,0-4 0 0,4 3 0 0,-1-5 0 0,1-1 0 0,-1-3 0 0,5 0 0 15,-1-3 0-15,0-3 0 0,-4 0 0 0,4-3 0 32,1-4 0-32,-1 1 0 0,0 0 0 0,-4-4 0 15,1 4 0-15,0-7 0 0,-4 3 0 0,3 1 0 0,-6-4 0 0,-1 4 0 0,1-1 0 0,-4 1 0 0,-4-1 0 0,1 0 0 16,-1 4 0-16,-3-4 0 16,0 4 0-16,-4-3 0 0,1 8 0 0,-1 1 0 15,1 0 0-15,-1 3 0 0,1 0 0 0,-1 6 0 16,4 1-48-16,0 2-13 0,3-3-3 0,1 4 0 15,3-1-102-15,3-3-21 0,1 4-4 0,-1-4-683 16,4 0-137-16</inkml:trace>
  <inkml:trace contextRef="#ctx0" brushRef="#br0" timeOffset="208009.34">10185 14260 2790 0,'0'0'124'0,"3"6"24"15,-3-6-118-15,0 0-30 0,0 0 0 0,0 0 0 16,0 0 64-16,0-9 6 0,-3 3 2 0,-1-7 0 0,1 0-58 0,-1 1-14 0,-3-1 0 0,0-2 0 16,3-4-137-16,-3 0-31 0,0 0-5 0,0-3-2 15,0 0-41-15,0-3-8 0,0 0-1 0,4-3-1 16,-1-3 113-16,1 2 22 0,-4 7 5 0,3 0 1 0,4 1 69 0,-4 2 16 16,1 3 0-16,-1 7 0 0,4-1 195 0,0 4 40 15,0 6 8-15,0 0 1 0,0 0-40 0,-3 9-9 16,3 1-2-16,-4 5 0 15,4-2-52-15,0 6-10 0,0-4-3 0,4 1 0 16,-4-3-91-16,3 2-18 0,-3-2-4 0,7 3-1 16,-3-4-14-16,0 1 9 0,3-4-9 0,0 0 8 15,-4 1-57-15,8-1-12 0,-4-2-3 0,0-1 0 32,3 3-106-32,1 1-22 0,0-1-4 0,-1 0-1018 0</inkml:trace>
  <inkml:trace contextRef="#ctx0" brushRef="#br0" timeOffset="214632.7">10573 13890 2310 0,'0'0'97'16,"0"0"-77"15,0 0 137-31,0 0 28 0,0 0 6 0,0 0 1 0,-4 6-52 0,-3 0-9 0,0 1-3 0,0 2 0 16,0 1-102-16,-4 2-26 0,-3-2 0 0,4-1 0 16,-8 3 56-16,8 1 7 0,-5 0 1 0,1-1 0 15,0 1-64-15,4-1-16 0,-5-2-2 0,8-1 0 16,-3 0 29-16,3-2 5 0,3-4 2 0,1 3 0 15,3-6-18-15,0 0 0 0,0 0 0 0,0 0 0 16,7-3-9-16,0 0-6 0,3-7-1 0,5 7 0 16,-5-3 16-16,4 3 0 0,-3 0 0 0,3 0 0 15,0-4 0-15,4 4 0 16,-4 0 0-16,-4 3 0 0,1 0 10 0,3 3 5 0,-3 0 1 0,-4 4 0 16,0 2-16-16,0-3 0 0,-4 7 0 0,1-4 0 15,-1 4 19-15,-3-4 1 0,0 4 0 0,-3-1 0 16,-1 1-9-16,-3-1-2 15,0 4 0-15,4-3 0 0,-4-1-9 0,-4 1 0 0,0-1 0 0,4 1 8 0,0-4-31 16,-3-3-6-16,3 4-2 0,0-4 0 16,0-3 51-16,3 0 9 0,4-3 3 0,0 0 0 15,0 0-32-15,0 0 0 0,0 0 0 0,0 0 0 0,0 0 0 0,4 0 0 0,6-3 0 16,1 0 0 0,-1 0-29-16,1 0 1 0,3-3 0 0,4-1 0 0,-4 4 28 0,0-3 0 0,4 0 0 15,-1-1 0-15,-3 4 0 0,7-3 0 0,-3 3 0 0,0-4 0 31,3 4 0-31,-3-3 0 0,-1-3 0 0,1 6 0 16,-1-4 10-16,1 1 8 0,-4 0 2 0,0-1 0 0,0 1-20 0,-3 0 0 0,0-3 0 0,-1 2 0 16,-3 1 8-16,-3-3-8 0,3 2 0 0,-4 1 0 15,1 0 8-15,-4-1-8 0,0-2 0 0,0 3 0 16,-4 0 0-16,-3-1 0 0,0 4 8 0,0 3-8 31,-3 0 0-31,-1 3 0 0,0 4 0 0,-3 2 0 0,4 0 0 0,-4 4 0 0,0 3 0 0,-1 2-9 16,1 1 9-16,4 3 0 0,-4 0 0 0,7 0 0 15,0-3 0-15,-1 0 0 0,5-1 0 0,3-2 0 16,3 0 0-16,5-4 0 0,2-2 0 0,4-4 0 16,0 3-17-16,7-2-5 0,1-1-1 0,2 0 0 15,-2-3 23-15,2 1 0 0,1-4 0 0,0 0 0 16,-1-4 0-16,1 1 0 0,0-3 0 0,-1 3 0 16,-2 0 0-16,-5 0 0 0,4-1 0 0,-3 1 0 15,-4 0 0-15,0-3 0 0,-3 0 0 0,-4-1 0 16,0 1-122-16,-7 0-20 0,0 0-4 0</inkml:trace>
  <inkml:trace contextRef="#ctx0" brushRef="#br1" timeOffset="-197449.68">7863 3941 2243 0,'-3'6'64'0,"-1"-3"13"0,4-3-61 0,0 0-16 0,0 0 0 0,0 0 0 0,11 0 85 0,-4-6 15 0,0 0 2 0,0-4 1 32,4-5-23-32,-1-4-4 0,1-3 0 0,-1-3-1 15,1 0-35-15,3-7-6 0,-3-2-2 0,3-1 0 16,-4 4-32-16,5-3-11 0,-1-1 0 0,0 1 0 15,0 5 34-15,-4 4 6 0,1 3 2 0,0 7 0 0,-1-4-31 0,1 6 8 0,-4 4-8 0,0 3 0 32,-4 3 16-32,-3 3 0 0,7 6 0 0,4 6 0 15,-4 4 9-15,0 6 3 0,0 3 0 0,4 3 0 0,-4 4 19 0,3-1 4 0,1 0 1 0,0 1 0 32,3 2-42-32,-4-2-10 0,8-1 0 0,0-3 0 15,-4 0-10-15,7-6-4 0,-7 0-1 0,4-3 0 0,-1 0 15 16,-3-7 0-16,-3 1 0 0,3-1 0 0,-3-2 0 0,-1-1 0 0,-3-2 0 0,0-1 0 15,0-3 0-15,-7-3 0 0,0 0 0 0,0 0 0 16,0 0 16-16,0-6-3 0,-3-1-1 0,3-2 0 16,-7-4-12-16,0 4 0 0,-4-3 0 0,1-4 0 15,-5 0 11-15,-6 4-1 0,0-7 0 0,-4 0 0 16,-3 3-10-16,0 4 0 0,-4-4 0 16,-3 4 0-16,3 8 0 0,0-5 0 0,1 3 8 0,3 6-8 31,-1 0 0-31,5 0 0 0,-1 3 9 0,0 0-9 0,4 6 0 0,0-9 0 0,0 4 0 0,3 2 0 15,0-3 0-15,4 0 0 16,0-3 0-16,7 3 0 0,0-3 0 0,7 0 0 0,0 0 0 0,0 0 0 31,7 0 0-31,4-3 0 0,3-3-10 0,3 3 10 16,1-4-8-16,0-5 8 0,-1 2 0 0,8-2 0 0,0-4 0 0,3 4 0 0,4-7 0 0,3 3 0 16,0 1 0-16,8-1 0 0,-1-3 0 0,0 3 0 15,-3 1 0-15,-7-1 0 0,0 0 0 0,-8 4 0 16,1-1 0-16,-4 4 0 0,0 3 0 0,-7-1 0 15,1 4 0-15,-1 3 0 0,-7-3 0 16,3 3 0-16,-10 0-10 0,0 0 2 0,0 0 0 0,0 0 0 0,-3 6 45 0,-1 1 10 0,-3 2 1 0,-3-3 1 16,-1 7-18-16,0-4-4 0,-3 1-1 0,0 2 0 15,-3 4-9-15,-5 3-1 0,1-1-1 16,-3 4 0-16,-1 4-15 16,-3 2 11-16,-1 0-11 0,-2 6 10 0,2-8-10 0,5 2 0 0,-1 0 0 0,0 0 7 31,4-6-7-31,4 0 0 0,2-3 0 0,1 0 0 15,0-4 0-15,7 1 0 0,-3-3 0 0,3-4 0 0,3 0 0 0,0-2-8 16,4-7 8-16,0 0-10 16,0 0-66-16,8 6-12 0,-5-3-4 0,8-3 0 15,-4 0-133-15,7-6-27 0</inkml:trace>
  <inkml:trace contextRef="#ctx0" brushRef="#br2" timeOffset="-181960.62">3083 2853 1497 0,'0'0'66'0,"0"0"14"0,0 0-64 0,0 0-16 0,0 0 0 16,0 0 0-1,0 0 0-15,0 0 0 0,0 0 0 0,0 0 0 0,0 0 36 16,0 0 3-16,0 6 1 0,0-3 0 15,4 4-13-15,-4-1-3 0,0 3 0 0,0-2 0 0,0 8 50 0,7-9 10 0,-7 7 1 0,3 9 1 16,4-3-35-16,-7 3-7 0,4 0-2 0,0 0 0 16,3 3 14-16,-4-6 4 0,4 2 0 0,-3-2 0 31,3 3 6-31,-7-6 2 0,3 0 0 0,8-1 0 16,-8 1-68-16,4-10 0 0,-7-6-13 0,0 0 1 0,0 0 12 0,0 0 16 0,4-3-4 15,3 3-1-15,-7-9-11 0,0 2 0 0,0-2 0 0,0 0 0 16,0-4 53-16,-7 4 9 0,3-1 2 15,-3 1 0-15,4-1-33 16,-8 1-7-16,8-4 0 0,-8 4-1 0,11 0-4 0,-10-1-1 0,10 1 0 0,-11 3 0 16,11-7-18-16,-4 1 10 15,4-1-10-15,-7 4 8 0,4-4-8 0,3-3 0 0,-7 1 0 0,7-1 0 16,0-3 0 0,-4 3 0-16,4-2 0 0,0 2 0 0,0 0 0 0,0 1 0 0,0 2 0 15,0 1 0-15,0 2 0 0,0 1 0 0,0 2 0 0,0 4 0 0,0 0 20 0,0 3-2 0,0 0 0 0,0 0 0 31,0 0 0-31,0 0 0 0,0 0 0 0,0 0 0 16,0 10-9-16,0-10-1 0,4 9-8 0,-4-9 12 16,7 3-12-16,-7-3 0 0,10 6 8 0,-6-2-8 0,7-4 0 0,-1 0 0 15,1 0 0-15,-4-7 0 0,3 4 0 16,1 0 0-16,7-6 0 0,-4 2 0 16,0-2 0-16,0 0 0 0,4-1 0 0,-1 4 0 31,4-4 0-31,1 1 0 0,-1 3 0 0,3 0 0 0,-2-1 0 0,-5 1 0 0,1 3 0 0,-1-3 0 15,1 2 0-15,-4 1 0 0,0 0 0 0,-3 3 0 0,3-3 0 0,-3 3 0 16,-4-3 0-16,3 3 0 16,-10 0 0-16,4 0 0 0,-4 0 0 15,0 0 0-15,0 0 8 0,0 0-8 0,0 0 0 0,0 0 9 0,0 0-9 0,0 0 8 0,0 0-8 0,0 0 8 32,0 0 2-32,0 0 0 0,0 0 0 0,0 0 0 0,0 0 7 0,0 0 2 15,0 0 0-15,0 0 0 16,0 0-19-16,0 6-17 0,0-6 3 0,0 6 1 0,0-6 13 0,0 13 0 15,0-10 0-15,3 7 0 0,-3-4 0 0,0 3 0 0,4-3 0 0,-4 7 0 0,3-7 0 0,1 4 0 32,-4-1 0-32,7 4 0 15,-7-1 0-15,3-2 0 0,5 5 0 0,-8-2 0 0,3 2 8 0,4 1-8 0,-3 3 0 0,6-3 0 16,-10 2 0-16,11 4 0 0,-8-9 0 0,4 6 0 16,-3 0 10-16,3-7-10 0,0 4 8 0,0-4-8 0,-3 1 0 0,3-4 0 15,-4 1 0-15,1-4 0 16,-4-6 0-16,0 0 0 0,0 0 0 0,0 0 0 0,0 0 0 0,0 0 0 15,0 0 8-15,0 0-8 16,0 0 0-16,0 0 0 0,-4 0 0 0,1 0 0 0,-8 0 0 0,1 3 0 16,2-3 0-16,1 3 0 15,-3 3 8-15,-1 1-8 0,1-7 8 0,-1 6-8 16,0 0 9-16,1-3-9 0,-4 4 10 0,0-1-10 16,0 0 14-16,3-3-3 0,-7 1-1 0,4-1 0 31,0 3 0-31,-7-6 0 0,7 0 0 0,-7 0 0 0,7 0-2 0,-4-6 0 0,0 3 0 0,8 3 0 15,-1-4-8-15,-3 1 0 0,3 3 0 0,4-3 8 0,-3 3-8 0,6-3 0 0,-3 0 0 0,0 3 0 32,7 0 0-32,0-3 0 0,0 3 0 0,0 0 0 15,-10 3 24-15,10-3 2 0,0 0 1 0,0 0 0 16,-7 3-27-16,3 0 0 0,-3 0 0 0,3 0 0 16,1 1 0-16,3-4 0 0,0 3 0 0,0-3 0 0,-7 6 0 0,7-6 0 0,-4 3 0 0,4-3 0 31,-7 3-17-31,7-3-9 15,-3 3-2-15,3-3 0 0,0 3 45 0,-7 1 9 0,7-4 2 0,-7 6 0 0,7-6-28 0,-7 3 0 0,3 0 0 16,4-3 0-16,0 3 0 0,-7 0 0 0,7-3 0 0,-4 4 0 31,4-4-17-31,-7 3-9 0,4 6-2 0,3-9 0 0,0 0 28 16,0 0 0-16,0 0 0 0,-11 3 0 0,11-3 0 0,-3 3 0 0,-4 1 0 0,7-4 0 31,-4 0 17-31,4 0 9 0,-7 3 2 0,4-3 0 16,3 0-28-16,-7 3 0 0,3-3 0 0,4 0 0 0,-4 0 0 0,4 0 0 0,-7 0 0 0,4-3 0 31,3-4-18-31,-7 4-9 0,3 0-1 0,4-6-1 0,0-1 46 0,0 1 10 0,0-4 1 16,0 4 1-16,4-7-47 0,3-3-10 0,-7 4-1 0,3-4-1 0,4 0 30 0,-7-3 0 15,8 0-8-15,-1-3 8 0,-4 6 22 0,4 1 7 16,-3-4 2-16,3 6 0 0,-4 3-31 0,1-2 0 0,3 2 0 0,-4 1 0 16,4 5 0-16,-7-2 0 15,4 6 0-15,3-3 0 0,-7 6 0 0,0 0 0 16,0 0 0-16,0 0 0 0,4 3 0 0,3 3 0 0,-7 0 0 0,3 0 0 15,-3 4 0-15,4-1 0 16,-4 1 0 0,-4 5 0-16,4-5 0 0,0 5 0 0,-3 1 0 0,3 0 0 0,-7-1 0 0,3 4 0 15,4-3 0-15,-7 0 0 0,3-4 0 0,-3 1 0 0,4-1 0 0,3-2 0 32,-7-1 0-32,3-3 0 0,4-6 0 15,0 0 0-15,0 0 0 0,0 0 0 0,0 0 0 0,4-6 0 0,3-3 0 0,-7-7 0 16,3 0 0-16,4-2 0 0,-7-4 0 0,11 0 0 0,-7-3 0 0,3-1 0 0,0 1 0 15,0 0 0 1,-4 3 0-16,8 0 0 16,-4 0-19-16,-4 7-9 0,8 2-3 0,-11 1 0 0,4 5 31 0,-4 7 0 0,0 0 0 0,0 0 0 15,7 10 8-15,-7 2 2 16,0 7 0-16,0 0 0 0,0 0 4 0,0 3 1 0,-7 0 0 16,7 3 0-16,-4 0-7 0,4 0 0 0,0 0-8 0,-7-3 12 15,3-3-12-15,4 3 0 0,0-10 8 0,0 1-8 16,0-1 0-16,0-2 0 0,0-10 0 0,0 0 0 15,0 0 0-15,0 0 0 0,4-10 0 0,3 1 0 0,-3-4 0 0,3-2 0 16,-4-7 0-16,4 0 0 0,-3-3 0 0,6 3 0 16,-6 0 0-16,6 0 0 0,-3-3 0 0,4 3 0 15,-4 6 0-15,0-3 0 16,4 4 0-16,-8 5 0 0,4 7 0 0,-3-6 0 0,-4 9 0 0,0 0 0 16,0 0 0-16,0 9 0 0,0 4 0 0,0 2 12 15,-4 4-1-15,4-3-1 0,-7 6 2 16,4 3 0-16,3-3 0 0,-7 3 0 0,3 0-4 0,-3-3-8 15,4-3 12-15,-1 3-4 0,4-7-5 16,0 1-3-16,-7 0 0 0,7-10 0 0,7 0 0 0,-7-6 0 0,0 3 0 16,7-6 0-1,0-3 0-15,-3 0 0 0,6-7 0 0,-3 1 0 0,0-7 0 0,0-3 0 16,4-3 0-16,0 0-10 0,-8 0 10 0,8 0-8 0,-1 3 8 0,1 0-8 16,-4 3 8-16,0 3-8 15,4 1 8-15,-8 5-8 0,4 4 8 0,-7 6 0 16,0 0 0-16,4 6 0 0,-4 0 0 0,7 4 9 0,-7-1-1 0,0 4-8 15,0 2 0-15,0 4 0 16,0-6 0-16,0 6 0 0,0-7 0 0,0 4 8 0,0-1-8 0,0 1 0 16,0-3 0-16,0-4 0 0,0 4 0 0,0-7 0 0,3 0 0 0,-3-6 0 15,0 0 0-15,0 0 0 0,4-3 0 16,3-3 0 0,-7-4 0-16,3-2 0 0,4-1 0 0,-3-2 0 15,-4-4 0-15,7 0 0 0,-3 3 0 0,-4-3 0 0,3 1 0 0,1-1 0 16,-1 6 0-16,1 1 0 0,-4 2 0 0,7 4 0 15,-7 6 0-15,0 0 0 0,0 0 0 0,0 10 0 0,0-1 0 0,0 3 0 16,0 1 0-16,0 3 0 16,0-1 0-16,0 4 0 0,0 0 0 0,0-3 0 0,0 2 0 0,0-2 0 15,0 0 0-15,0 0 0 0,0-4 0 16,0 4 0 0,0-7 0-16,0 4 0 0,0-4 0 0,-7 0 0 0,3-2 0 0,1-1 0 15,-1 0 0-15,1-3 0 0,-1 4 0 0,-7-4 0 16,4 0 0-16,-3-3 0 0,3 3 0 0,-4 0 0 15,1-3 0-15,-1 3-9 0,0-3 9 0,-3-3-8 16,4 3 8-16,-4-3 0 0,-4 0-9 0,0 3 9 16,1-3 0-1,3 0 0-15,-1 0 0 0,-2-1 0 0,3 4-8 0,0-3 8 0,3 3 0 16,-3 0 0-16,3-3 0 0,1 3 0 0,-1 0 8 0,8 0-8 16,-8-3 0-16,11 3 0 0,0 0 0 0,-7-3 0 0,7 0 0 15,0-4 0-15,0 1-14 0,7 0 5 0,-7-3 9 0,4-4 0 0,3-3 0 0,7-2 0 16,-11-4 0-16,8 3-12 15,-1-6 12-15,5 3-12 0,-5 0 12 0,4 3 0 16,4 0 0-16,3 0 0 0,-3 1 0 0,-1 5 0 0,1 0 0 0,0 7 0 0,-1-3 0 16,1 6 0-1,-8 6 0-15,5 3 0 0,-5 0 0 0,1 4 0 0,3 2 0 0,-4 1 0 16,-6 2 8-16,3 4-8 0,-3-3 8 0,-4 6-8 16,3-3 11-16,-3 3-3 0,0-4 0 15,0 8 0-15,-3-14-8 0,3 7 0 0,-4 0 0 0,-7-10-11 16,4 7 11-16,4-7 0 0,-11 4 0 0,3-4 0 15,-7-3 0-15,4 1 0 16,0-1 8-16,-3-3-8 0,-1 0 0 0,0-3 0 0,1 0 0 0,-1-3-8 16,4 0 8-16,0 0 0 0,3-3 0 0,1-1 0 15,-1-2-20-15,8-1 2 16,-8 1 0-16,4 0 0 0,3-4 26 0,4 4 6 0,0-10 1 0,0 6 0 16,0-2-15-16,11 2 0 0,-11-3 0 0,11 1 0 0,-8-1 0 0,4 4 0 15,7-1 0-15,-3 4 0 0,-1 2 0 16,1 4 0-16,3-3 0 0,0 3 0 15,0 0 0-15,4 3 0 0,-7 0 0 0,6 0 0 0,-6 6 0 0,3 3 0 16,-4 1 0-16,1 2 0 0,0 1 9 0,-4 3-1 0,0-4 0 0,0 1 0 16,-4-1-8-16,-3 1 0 15,7-1 0-15,-7-2 0 0,0-1 0 0,0 4 0 16,-7-10 0-16,4 3 0 0,-4 0 0 0,0-3 0 0,0-3 0 0,-4 4 0 31,0-8 0-31,1 1 0 0,-4 0 0 0,3-3 0 0,-3 3 0 0,0-7 0 16,3-2 0-16,-3 2 0 0,7-2 0 0,-3-1 0 0,6-2 0 0,-6-1 0 15,6 3 0 1,4-5 0-16,-7 5 0 0,7 4 0 0,0 2 0 0,7-5 0 16,-3 2 0-16,-1 1 0 0,8 3-21 0,-1-1 0 0,-3 4 0 0,7 0 0 15,-3-3 33-15,0 0 6 0,3 3 2 0,-4-1 0 0,1 1-20 16,-4 0 0 0,3 0 0-16,-2 0 0 0,2 0 0 0,1 0 0 0,-8 3 0 0,1-4 0 15,-4 4 0-15,7-3 0 0,-7 3 0 0,3-3 0 0,-3 3 8 0,0 0-8 16,0 0 0-16,0 0 0 15,0 0 0-15,0 0 0 0,0-3 0 0,0 3 0 16,-3-9 0-16,3 5 0 0,-7 1 0 0,3 3 0 0,1-3-19 0,3 3-1 0,0 0 0 0,0 0 0 31,0-3 31-31,0 3 5 0,0 0 2 0,0 0 0 0,0 0-29 0,0 0-5 16,0 0-2-16,0 0 0 0,0 0 18 0,0 0 0 0,0 0 0 0,0 0 0 16,0 0 8-16,0 6 4 15,7 1 2-15,0-4 0 0,-7-3-14 0,3 9 0 16,-3-9 0-16,7 0 0 0,4 0-11 0,-11 0-1 0,4 0-1 0,-1 0 0 15,-3 0 22-15,7-3 5 0,-3-3 1 16,-4 3 0-16,7-4-15 0,-7 4 0 0,3-3 0 16,-3 0 0-16,0 6-14 0,0-7 1 0,0 4 0 0,-3-3 0 15,3 6 22 1,0-3 5-16,-7-3 1 0,7 6 0 16,-4-7-24-16,4 7-5 0,-7 0-1 0,4 3 0 0,3-3 24 0,-4 0 5 0,4 10 1 0,-7-7 0 15,3 0-15-15,4 7 0 0,0-1 0 0,0 0 0 16,0 1-9-16,0-1-5 15,4 4-1-15,3-4 0 0,-3 4 15 16,-1-1 16-16,1-6-3 0,3 4-1 0,0-1-12 0,-4-2-16 16,4-1 3-16,-3 3 1 0,3-3 20 0,-4 4 4 0,8-4 0 0,-11 4 1 15,11-1-13 1,-11 4-18-16,3-4 4 0,4 3 1 0,-7-2 13 0,4 6 0 16,-4-7 0-16,3 4 0 0,-3-4 0 0,7 0 0 0,-7 4 0 0,0-4 0 15,4 1 0-15,-4-4 0 0,0 0 0 0,0-6 0 16,0 0 0-16,0 0 0 0,0 0 0 0,0 0 0 15,0 0 0-15,0 0 0 0,-4 6 0 0,4-6 0 0,-7 0 0 0,0 0 0 16,0 0 0-16,4 0 0 0,-5 7 9 0,5-7 5 16,-8 0 1-16,4 0 0 0,4 3-15 0,-1 3 0 15,-6-3 0-15,3 4 0 16,3-1 0-16,-3-3 0 0,0 3 0 0,0 1 0 16,3 2-9-16,-3-9-5 0,4 6-1 0,-8-3 0 0,1-3 24 0,6 3 5 15,-6-3 1-15,2 0 0 16,-6 0-24-16,11 0-5 0,-8 0-1 0,-6-3 0 0,10 3 23 0,-4-3 5 15,-7 3 1-15,11 0 0 16,-3 0-14-16,-8 3 0 0,11 0 0 0,-4 1 0 16,1 2 0-16,3-3 0 0,3 0 0 0,-6 3 0 15,6-2 0-15,-3 5-18 16,4-6 2-16,-8-3 1 0,11 0 24 0,-11 0 5 0,8 0 1 0,-4 0 0 16,3-3-24-16,4-3-5 0,-10 3-1 0,10-1 0 0,0 4 31 0,-7-3 5 0,7 0 2 0,0 3 0 15,-7-3-23-15,7 3 0 16,0 0 0-16,0 0 0 15,0 0 0-15,0 0 0 0,-7 0 0 0,7 0 0 0,0 0 0 0,0 0 0 0,0 0 0 0,0 0 0 32,0 0 0-32,0 0 0 0,0 0 0 0,0 0 0 15,0 0 0-15,0 0 0 0,0 0 0 0,0 0 0 0,7 3 0 0,-4 0 0 0,8-3 0 0,-1 3 0 32,-6-3 0-32,6 0 0 0,1-3 0 0,0 3 0 15,-1 0-19-15,-3-3-1 0,4 3-1 0,6 0 0 0,-6-3 34 0,3 0 7 0,0 3 2 0,7-3 0 0,-10 0-22 0,3-1 0 16,7 1 0-16,-10 0 0 15,6 0 0-15,-6 0 0 0,7 3 0 0,-4-6 8 16,-4 3-8-16,1 3 0 0,0-4 0 0,3 1 0 0,-4 3 0 0,1 0 0 16,-4 0 0-16,3 0 0 15,-2 0 0-15,2 0 0 0,-6 0 0 0,6 0 0 0,-10 0 8 0,4 0 0 16,-4 0 0-16,7 3 0 16,-7-3-8-16,0 0 0 0,0 0 0 0,0 0 0 0,10 0 0 0,-10 0 0 15,0 0 0-15,4 4 0 0,-4-4 0 0,0 0 0 31,7 0 0-31,-7 0 0 0,0 0 0 0,0 0 0 0,0 0 0 0,4-4 0 16,-4 4 0-16,0 0 0 0,0 0 0 0,3-3 0 0,-3-3 0 0,0 6 0 0,0 0 0 16,0 0 0-1,0 0 0-15,0 0 0 0,0 0 0 0,0-3 0 0,0 0 0 0,0 3 0 16,0-7 0-16,0 7 0 0,0-3 0 0,0-3 0 16,-3 3 0-16,3 0 0 0,0-4 0 0,-4 1 0 15,4 0 0-15,-4 0 0 0,1-1 0 0,3-2 0 16,-4 3 0-16,4-4 0 0,0 1 0 0,-7 0 0 0,4-4 0 0,3 4 0 15,-7-4 0-15,7 4 0 16,-4-4 0-16,-3 4 0 0,4-4 0 0,3 4 0 16,-4-4 0-16,4 1 0 0,-7 5 0 0,7-5 0 0,-3 2 0 0,3 1 0 0,0 0 0 0,-8-1 0 31,8-2 0-31,-3 2 0 0,3-2 0 0,0 2 0 0,-7 4 0 0,7-7 0 16,-4 7 0-16,1 0 0 0,3 0 0 0,-4-1 0 15,1 4 0-15,3 0 0 16,-4 0 0-16,4 3 0 0,0 0-26 0,0 0-3 0,0 0-1 0,0 0 0 15,0 0 47-15,0 0 10 16,0 0 1-16,0 0 1 0,0 0-29 0,0 0 0 0,0-3 0 0,0 3 0 16,4-6 0-16,-4 6 8 0,0 0-8 0,0 0 0 15,0 0 0-15,0 0 0 0,0 0 0 0,0 0 0 16,0 0 0-16,0 0 0 0,0 0 0 0,0 0 0 16,0 0 0-16,0 0 0 0,0 0 0 15,0 0 0-15,-4-4 0 0,4 4 0 0,-7-3 0 0,4 3 0 0,3 0 0 0,0 0 0 16,-11 0 0-16,8 0 0 15,-4-3 0-15,3 3 0 0,-3 0 0 0,3 0 0 16,-3 0 0-16,4 0 0 0,-4 3 0 0,3-3 0 0,1 3 0 0,-8-3 0 0,4 4 0 0,4 2-10 16,-8-6 10-16,0 3 0 15,1-3 0-15,-1 0 0 0,1 0 0 0,-4 3 0 16,3 0 0-16,-3 0 0 0,0 4 0 0,3-4 0 0,-3 0 0 0,-4 0 0 16,8 0 0-16,-4 3 0 15,3-2 0-15,1-1 0 0,-5 3 0 0,5-6 9 0,-1 3-9 0,1-3 10 16,3 0-10-16,-4 0 0 0,0-3 0 0,4-3 0 15,4-1-26 1,-8 4-4-16,8 0-1 0,-4 0 0 0,3 0 50 0,-3 0 9 0,7-3 3 0,-3 2 0 31,3 4-31-31,0 0 0 0,0 0 0 0,0 0 0 0,0 0 0 0,0 0 0 16,0 0 0-16,0 0 0 0,-11 0 0 0,11 0 0 0,0 0 0 0,0 0 0 31,-4 0-19-31,4 0-9 0,0 0-3 0,0 0 0 0,0 0 47 0,0 0 8 16,0 0 3-16,0 0 0 0,-7-3-19 0,7 3-8 0,-3 0 8 0,3 0-8 0,0 0 0 0,0 0 0 31,0 0 0-31,0 0 0 0,0 0 0 0,0 0 0 0,0 0 0 0,0 0 0 16,0 0 0-16,0 0 0 0,0 0 0 0,0 0 0 0,0 0 0 0,0 0 0 15,0 0 0-15,-7 3 0 16,7-3 0-16,0 10 0 0,-4-4 0 0,4 3 0 16,0 4 0-16,0-4 0 0,0 4 0 0,0-4 0 15,0 4-29-15,0-1 1 0,0-2 1 0,0 2 0 0,0 1 27 0,4-1 0 16,-4 4 0-16,7 0 0 0,-7 0 19 0,0-4 9 15,0 1 1-15,0-1 1 0,3 4-30 0,-3-4 0 16,0 4 0-16,0 0 0 16,0-7 0-16,0 4 0 0,0-1 0 0,0 1-10 0,0-1 10 0,0-2 0 15,0-1 0-15,0 1-8 0,0-1 8 0,0-3 0 16,0-6 0-16,0 6 0 0,0-6-20 0,0 0-3 0,0 0 0 0,0 0 0 31,0 0 34-31,0 0 6 0,0 0 2 0,0 0 0 0,0 0-19 0,0 0 10 16,0 0-10-16,7 0 8 0,1-3-8 0,-8 3 0 15,7 0 0-15,-7 0 0 16,3-3 0-16,-3 3 0 0,0 0 0 0,0 0-11 0,0 0-6 0,0 0-2 16,0 0 0-16,0 0 0 0,7 3 31 0,-7-3 5 15,4 3 2-15,-4-3 0 0,0 0-19 0,0 0 10 16,7 4-10-16,-7-4 8 0,0 0-8 0,7 3 0 0,0-3 0 0,3 0-11 16,-6 0 11-16,3-3 0 0,4 3 0 0,-4-4 0 0,0 1 0 0,3 3 0 15,1-3 8-15,3 0-8 16,-3 3 0-16,-1-3 0 0,4 3-10 0,0 0 10 15,4 0 0-15,-4 0 0 0,0-6 0 0,7 6 0 16,-6 0 0-16,-1 0 0 0,3 0 0 0,-3-3 0 0,0 3 0 0,4-4 0 16,-7 4 0-16,3-3 0 15,-4 0 0-15,1 0 0 0,0 3 0 16,3-3 0-16,-4 0 0 0,-3 3 0 0,4-3 0 16,-1-1 0-16,1 4 0 0,-4-3 0 0,0 3 0 0,0 3 0 0,4-3 0 15,-8 4 0 1,4-1-10-16,-3-3 10 0,3 3 0 0,-7-3 0 0,0 0 0 0,4 3 0 15,-4-3 0-15,3 3 0 0,-3-3 0 0,0 0 0 0,0 0 0 0,0 0 0 16,0 0 0-16,0 0 0 0,0 0-17 0,0 0 1 0,0 0 1 0,0 0 0 16,0 0 24-16,0 0 5 15,0 0 1-15,0 0 0 0,0-3-15 16,0-3 0-16,0-1 0 0,0 1 0 16,0 0 0-16,0 3 0 0,0-7 0 0,0 4 0 0,0-3 0 0,-3 2 0 0,3-2 0 0,-4 3 0 15,0-7 0-15,4 4 0 16,-3-4 0-16,-1 1 0 0,4-1 0 0,-7 1 0 15,4-4 0-15,-4 3 0 0,3-2 0 0,-3-1 0 0,4 3 0 0,-1 1 0 16,-3-4 0-16,4 4 0 0,-5-1 0 0,5 1 0 16,-4-4 0-16,3 3 0 0,1 4 0 0,-1-4 0 15,4 4 0-15,0 0 0 0,-3 2 0 0,3 1 0 16,0 3 0-16,0 3 0 0,0 0 0 0,0 0 0 16,0 0 0-16,0 0 0 0,0-3 0 0,0 3 0 0,0 0 0 0,0 0 0 31,0 0 0-31,0 0 0 0,0 0 0 0,0 0 0 15,0-10 0-15,0 10 0 0,0 0 0 0,0 0 0 0,0 0 0 0,0 0 0 0,0 0-14 0,0 0 1 32,0 0 0-32,0-3 0 0,0 3 21 0,0 0 5 0,-4-3 1 0,4 3 0 15,-7-3-14-15,4 0 0 0,-8 3 0 0,4 0 0 16,4 0 0-16,-1 0 0 0,-7 0 0 0,4 0 0 16,-3 0 0-16,3 0 0 0,-11 0 0 0,7 0 0 0,-3-3 0 15,4 3-18-15,-4 0 2 0,0 0 1 0,3 0 27 16,-10 0 6-16,7 0 1 0,3 0 0 0,-3 0-19 0,3 0 8 15,-6 0-8-15,6 0 0 0,4 0 8 0,-3 0-8 16,-1 3 0-16,0-3 0 0,1 3 10 0,6-3-2 0,-6 0 0 16,3 3 0-16,0 0-8 0,7-3 0 15,0 0 0 1,-11 3 0-16,4 1 0 0,3 2 0 0,4-6 0 0,0 0 0 0,0 3 0 16,-7 0 0-16,4 0 0 0,3-3 0 0,0 0 0 0,0 0 0 15,0 0 0-15,0 0 0 0,0 0 0 0,0 0-11 0,0 0 3 0,0 0 0 16,0 0 8-16,-7 0 0 15,7 0 0-15,0 0 0 0,-4-6 0 0,4 6 0 16,-3 0 0-16,3 0 0 0,0-9 0 0,0 9 0 0,0 0 0 0,0 0 0 31,0 0 0-31,0 0 0 0,0 0 0 0,0 0 0 0,0 0 0 0,0 0 0 0,0 0 0 0,0 0 0 16,7 0 0-16,0 6 0 0,-4-6 0 16,4 0 0-16,-3 0 0 0,3 0 0 15,-3 0 0-15,3-6 0 0,0 6-20 0,0-4-3 16,-4 1 0-16,4 0 0 0,4 0 37 0,-8 0 7 0,8 0 2 0,0 0 0 15,-1 0-23-15,-3-4 0 0,4 4 0 0,-1 0-8 0,1 3 8 0,3-3 0 16,-3-3 0-16,6 2 0 0,-10 1-17 16,11 0-2-16,-7 3 0 0,3-3 0 0,-4 0 34 0,1 0 6 15,-1 0 2-15,5-1 0 0,-5 4-23 0,-6-3 0 16,6 3 0-16,1-3 0 0,-1 3 0 0,-6-3 0 16,3 3 0-16,-3 0 0 15,-4 0-14-15,0 0-7 0,0 0-2 0,0 0 0 0,0 0 23 0,7-3 0 31,-7 3 0-31,0 0 0 0,0 0 12 0,0 0 6 0,0 0 2 0,0 0 0 16,0 0-20-16,0 0 0 0,0 0 0 0,-7 6 0 0,3-3 0 0,-3 0-9 0,3 4 9 0,-6-4-12 31,-1 0 12-31,1 0 0 0,6 3 0 16,-6-2 0-16,-5 2 0 0,8-6 0 0,-3 3 0 16,-1-3-12-16,1 0 12 0,3 3 0 0,-4-3 0 0,0 0 8 0,-3 0-17 0,4-3-3 15,-1 3-1-15,-3 0 0 0,7-3 13 0,-4 3 0 0,1-6 0 0,6 6 0 16,-10 0 0-16,4 6 0 0,3-6 0 0,-4 3 0 15,4-3 0-15,0 0 0 0,-4 6 0 0,8-3 0 16,-4 1 0-16,0 5 0 0,0-3 0 0,3 0 0 16,4-2 0-16,-7 5 0 0,7-9 0 0,0 3 0 15,0-3 0-15,0 0 0 16,0 0 0-16,0 0 0 0,7 3 0 0,-3-3 0 16,3 3 0-16,0-3 0 0,0 0 0 0,3 0 0 0,-6 0 0 0,6 0 0 0,1-3 0 0,0 3 0 31,3 0 0-31,0-3 0 0,3 3 0 0,-2 0 0 15,-1 0 0-15,7 0 0 0,0 0 0 0,-7 0 8 0,0 0 0 16,4 0-8-16,-1 0 0 0,1-3 0 0,-4 3 0 0,0 0 0 0,-3 0 0 16,3 0 0-16,-3 3 0 0,-1-3 0 15,1 0 0-15,-4 0 0 0,7 0-10 0,-11 0 10 16,5 0 0-16,-5 3 0 16,-3-3 0-16,7-3 0 0,-7 3 0 0,0 0 0 0,0 0 0 0,0 0 0 15,0 0 0-15,0 0 0 0,0 0 0 0,0 0 0 0,0 0 0 0,0 0 0 16,0 0 0-16,0 0 0 0,0 0 0 15,0 0 0 1,0 0 0-16,0 0 0 0,0 0 0 0,0 0 0 0,0 0 0 0,0 0 0 16,0 6 0-16,0 1 0 0,0 2 0 0,0 0 0 0,0-2 0 0,4 2 0 15,-4-3 9-15,3 4-1 16,4-1-8-16,-7-2-10 0,4 8 10 0,3-9-13 0,-7 1 13 16,3 5 0-16,4 1 0 0,-3-1 0 0,-1 4 0 0,1-3 0 0,0-1 0 0,-1 4 0 31,4-1 0-31,-7-2 0 0,4 3 0 0,-4-4 0 15,7 4 0-15,-7 0 0 0,0-10 0 0,3 6 0 0,-3 1 0 0,0-4 0 16,4 1 0-16,-4-1 0 0,3 1 0 0,1-1 0 0,-4-3 0 16,3 1 0-16,-3 2 0 0,0-9 0 0,0 0 0 0,0 0 0 15,0 0 0-15,0 0 0 0,0 0 0 0,0 0 0 16,0 0-10-16,0 0 1 0,0 0 0 0,0 0 0 31,-3 0 9-31,-4 0 12 0,0 3-2 0,0 0-1 0,-4 0-9 0,0 0-12 16,4 1 2-16,-3-1 1 0,-1 0 9 0,1 0 12 0,-1 0-2 0,0 0-1 31,1 0-9-31,-4-3 0 0,3 4 0 0,-3-1 0 0,0-3 0 0,3 0 10 16,-10 6-10-16,7-6 10 0,-4 0-2 0,1 0 0 0,-1 0 0 15,1-6 0-15,-5 6-8 0,8 0 8 16,-7 0-8-16,7-3 8 0,3 3-8 0,-6 0 10 16,6 0-10-16,-3 3 10 0,11-3-26 0,-8 0-4 0,0 6-2 0,8-6 0 0,-4 3 22 0,7-3 0 31,-4 0 0-31,4 0 0 15,0 0-28-15,0 0-2 0,-7 0 0 0,7 0 0 0,0 0-106 0,0 0-20 0,0 0-5 0,0 0-1216 0</inkml:trace>
  <inkml:trace contextRef="#ctx0" brushRef="#br0" timeOffset="-135030.04">1672 4593 363 0,'0'0'0'0,"0"0"16"16,0 0-16-16,0 0 0 0,0 0 0 0,0 0 0 16,0 0 83-16,0 0 13 0,0 0 2 0,0 0 1 15,0 0-56-15,0 0-11 0,0 0-3 0,0 0 0 16,0 0 11-16,0 0 1 0,-7-3 1 0,7 3 0 16,0 0-16-16,0 0-3 0,0 0-1 15,0 0 0-15,0 0-22 0,0 0 0 0,0 0 0 0,0 0 0 0,0 0 48 0,11-3 4 0,-11 0 2 0,0 3 0 31,3-3-35-31,-3 3-7 0,7-4-2 0,-7 4 0 16,4 0 3-16,-4 0 1 0,7 0 0 0,-4-3 0 16,-3 3-22-16,7 0-5 0,-7 0-1 0,4 0 0 15,-4 0 23-15,11 0 5 0,-11 0 1 0,3 0 0 0,4 3-15 0,-7-3 0 0,11 0 0 0,-8 0 0 32,-3 0 13-32,11 0 0 0,-8 0 0 0,4-3 0 15,-7 3-3-15,11 3-1 0,-11-3 0 0,11 4 0 16,-8-4-9-16,8 3 12 0,-11-3-12 0,10 0 12 0,-6 0-12 15,3 0 0-15,3 3 0 0,-6 0 0 0,7-3 0 0,-8 0 0 0,4 0 0 0,7 0 0 16,-10-3 8-16,6 3 0 0,-3-3 0 16,8 0 0-16,-5 3-8 0,-6-4 0 0,6 4 0 0,1-3 0 15,-1 0 0-15,1 3 0 16,0-3 0-16,3 3 0 0,-4 0 0 0,1-3 0 16,-1 3 0-16,-3 0 0 15,11 0 0-15,-7 3 0 0,-4-3 0 0,10 0 0 16,-6 0 0-16,3 0 0 0,-3 0 0 0,-1-3 0 0,4 3 0 0,-3 0 0 0,0-3 0 0,-1 3 0 15,4-3 0-15,-3 0 0 0,-1-1 0 0,1 1 0 16,-4 3 0-16,4 0 0 0,-1 3 0 0,1-3 0 16,-1 4 0-16,1-4 0 0,0-4 0 0,3 4 0 15,-4 0 8-15,1-3-8 0,3 3 0 0,0-3 8 16,-3 3 0-16,3-3 0 0,-4 3 0 16,8 0 0-16,-4 0-8 15,0-3 0-15,4 3 0 0,-4 0 0 0,0-3 0 0,7 3 0 0,-7 0 0 0,7-3 0 16,-6 3 0-16,6 0 0 0,-11-4 0 0,12 4 0 15,-8-3 0-15,-4 3 0 0,8 0 0 0,-1 0 0 0,-6 0 0 0,3-3 0 0,7 0 0 0,-10 0 0 32,7 3 0-32,-1-3 0 0,-3 0 0 0,0 3 0 15,1-4 0-15,2 4 0 0,-6 4 0 0,3-4 0 0,0 0 0 0,4 0 0 16,-1 0 0-16,1 0 0 0,0-4 0 16,-1 4 0-16,-3 0 0 0,7-3 0 0,-6 3 0 15,6 0 0-15,-4 3 0 0,1-3 0 16,3 0 0-16,-3-3 0 0,-1 3 0 0,1-3 0 0,3 3 0 0,0-3 0 0,1 0 0 0,-8 3 0 15,7 0 28-15,-3 0 1 16,-1-3 0-16,1 3 0 0,-1 0-15 0,1 0-3 16,0 0-1-16,-1 3 0 0,5-3-10 0,-1 3 0 0,-7 0 0 0,7-3 0 31,0 3 0-31,-7-3 0 0,0 0 0 0,8 0 0 0,-8 0 0 16,7 0 0-16,0-3 0 0,-7 3 0 0,7 0 0 0,0 0 13 0,-3 0-3 0,0-3-1 31,6 3-9-31,-10-3 10 0,8 3-10 0,-1 0 10 0,-4 0-10 15,5-3 0-15,-1 3 0 0,0 0 0 0,-3-3 0 0,3 3 0 0,0 0 0 0,-3 0 0 16,3 0 0-16,-4-3 0 0,8 3 8 0,-7 0-8 16,3-4 8-16,0 4 0 0,0-3 0 0,4 3 0 15,-4 0-8-15,4-3 0 0,-4 3 0 0,4 0 8 16,-1-3 0-16,1 3-8 16,0 0 12-16,6 0-4 0,-13-3-8 0,10 3-9 0,-10 0 9 0,10 0-13 15,-10-3 13-15,3 3 0 0,0 0 0 16,0 0 0-16,-3 0 0 0,3 0 0 15,0 0 0-15,0 0 0 0,4 0 15 0,-7 0 5 0,3-3 2 0,4 3 0 16,-1 0-35-16,5-4-7 0,-8 4-2 0,7 0 0 16,-3 0 22-16,-4 0 0 15,4 0 0-15,-1 0 0 0,1 0 19 0,3 0 8 0,-7 0 1 0,8 0 1 0,-5 0-21 16,1 0-8-16,3 0 0 0,-3 0 0 16,0 0-19-1,-1 0-9-15,1 0-3 0,3 0 0 0,-3 0 58 0,0-3 11 0,-1 3 2 0,1-3 1 0,0 3-27 16,-4 0-6-16,3 0 0 0,1 0-8 0,0 0 20 0,3-3-4 0,-3 0 0 15,3 0 0-15,0 3-16 16,-3 0-12-16,0-3 1 0,6 3 1 16,-6 0 10-16,3-4 0 0,0 4 0 0,1-3 0 0,2 3 0 15,-6 0 0-15,0-3 0 0,7 3 0 16,-8 0 0-16,1-3 0 0,0 0 8 0,3 3-8 0,-3-3 9 16,3 0-9-16,-7 3 12 0,7-3-12 0,0 3 10 0,-3 0-10 0,0 3 8 0,7-3-8 15,-8 0 0-15,1 0 0 0,0-3 0 0,3 3 0 16,-3 0 0-16,3 0 0 0,0 0 9 0,0 0-1 15,0 0-8-15,1 0 0 16,2 0 0-16,1-4 0 0,0 4 0 0,0 0 0 16,-1-3 0-16,8 0 8 0,-3 3-8 0,-8 0-13 0,3-3 3 0,5 3 1 15,-1 0 9-15,0 0 0 0,1 0 0 0,-1 0 0 16,0 0 0-16,-3 0 0 0,7 0 0 0,0 3 0 0,-4-3 17 16,0 0 6-16,0 3 1 0,1-3 0 15,-1 0-14-15,4 0-2 0,-4-3-8 0,4 3 12 16,0 0 1-16,3-3 0 0,0 3 0 0,1-3 0 15,-1 0-5-15,0 0-8 0,1-1 11 0,2 1-11 0,-2 0 11 16,-1 0-11-16,0-3 10 0,1 3-10 16,-1-4 9-16,-3 4-9 0,0-3 8 0,0 0-8 15,-1-1 9-15,1 4-9 0,-4-3 10 0,8 0-10 0,-8 3 8 16,4-1-8-16,0 1 0 0,-1 3 9 16,5-3-9-16,-4 0 0 0,-1 0 9 0,5 0-9 15,-4 0 0-15,3-4 0 0,-3 1 0 0,3 3 0 0,0-3 0 0,-3 3 0 0,3-1 0 0,4 1 0 31,-3-3 8-31,-5 3 0 0,5-3 0 0,-1-1 0 16,-3 1-8-16,0 0 8 0,0 3-8 0,-1 0 8 0,-2-1-8 0,2 4 0 0,-6 0 0 0,3-3 0 31,-3 3 0-31,4-3 0 0,-5 0 0 0,1 3 8 16,3-3-8-16,-3 0 0 0,3 0 0 0,1 3 0 16,-1-4 0-16,4 4 0 0,-4-3 0 0,0 0 0 0,-3 3 0 0,0-3 9 0,-4 3-9 0,4-3 0 15,-4 0 11-15,0 3-11 0,-3-3 10 0,3 0-10 16,-3 3 8-16,-1-4-8 0,-2 4 0 0,2 0 0 15,-3-3 12-15,1 3-4 0,-1-3-8 0,0 3 12 16,0-3-12-16,-3 3 0 0,-1 0 0 16,-2 0 0-16,-1 0 0 15,0-3 8-15,-4 3-8 0,1-3 9 0,0 3-1 0,-1 0-8 0,-3-3 12 0,4 3-4 16,-4 0 1 0,3-4 0-16,-3 4 0 0,0 0 0 0,1 0-9 15,2 0 8-15,-3 0-8 0,0 4 8 0,4-4-8 0,-4 0 0 0,0-4 0 0,0 4 0 16,0 0 0-16,0 0 0 0,0 0 8 0,0 0-8 15,-7 0 0-15,7-3 0 0,-7 3 0 0,7 0 0 0,-7 0 0 0,0 0 0 16,4 0 0-16,-4 0 0 16,0 0 0-16,7 0 0 0,-7 0 0 0,0 0 0 15,0 0 0-15,0 0-16 0,0 0 3 0,7 3 0 0,-7-3-82 16,7 4-16-16,-7-4-3 0</inkml:trace>
  <inkml:trace contextRef="#ctx0" brushRef="#br2" timeOffset="-123413.43">6971 3740 383 0,'0'0'8'0,"0"0"2"0,0 0-10 0,0 0 0 0,0 0 0 0,0 0 0 15,0 0 47-15,0 0 7 0,0 0 2 0,0 0 0 16,0 0 22-16,0 0 5 0,0-6 1 0,0 3 0 16,0 3-18-16,0 0-3 0,0 0-1 0,0 0 0 15,0 0-19-15,0 0-4 0,0-6-1 0,0 6 0 31,0 0-22-31,0 0-4 0,0 0 0 0,0 0-1 0,0 0 40 0,0 0 8 0,0 0 1 0,0 0 1 16,0 0-10-16,0 0-3 0,0 0 0 0,-7 6 0 16,3 0 0-1,4 0 0-15,0 4 0 0,0-1 0 0,-3 4-3 0,3 2-1 16,0-2 0-16,0 3 0 0,0-1-9 0,0 4-3 0,0 0 0 0,0-3 0 16,0-1 2-16,0 4 0 0,0-6 0 0,3 2 0 15,-3-2-5-15,0-1-1 0,0-2 0 0,4-1 0 16,3 1-16-16,-7-4-3 0,0-6-1 0,0 0 0 0,0 0-8 0,0 3 12 15,0-3-12-15,0 0 12 0,0 0 0 0,0 0 0 0,0 0 0 0,0 0 0 16,0 0 12-16,0-3 4 16,0-6 0-16,0 2 0 0,0 4-5 0,-7-3-1 15,3 0 0-15,4-1 0 0,-3 1-3 0,3 0-1 32,-4-4 0-32,1 4 0 0,3 0-4 0,-4 0-1 0,4-4 0 0,-3 1 0 15,3-1-13-15,0-2 11 0,-4 2-11 0,4-2 10 16,0-1-10-16,0 1 0 0,-3-1 0 0,3 1 8 0,-4-1-8 15,4-3 0-15,0 4 0 0,-3-4 8 16,3 4-8-16,0-1 0 0,-4 4 0 0,4-1 0 16,-3 1 8-16,-1 3-8 0,4-1 0 0,0 7 8 0,-4-3 2 0,4 3 0 0,-3-3 0 0,3 3 0 31,0 0 2-31,-4-6 0 0,4 6 0 16,0 0 0-16,0 0-12 0,0-3 10 0,0 3-10 0,4-7 10 0,-1 1-10 0,-3 0 0 0,8 3 0 0,-5-4 0 15,-3 7 0-15,4-3 0 0,-4 3 0 0,7-3 0 16,-7 3 0-16,3 0 0 0,4-3 0 0,-7 3 0 0,7 0 12 15,-7 0-4-15,7 0 0 0,-7 0 0 16,4 0 6-16,3 0 1 0,-7 0 0 0,7 0 0 16,0 0-4-16,4-6-1 0,-4 6 0 0,3-3 0 15,-3 3-10-15,0-3 0 0,0 3 9 0,0-4-9 16,1 4 0-16,-1-3 0 0,3 3 0 0,-3-3 8 16,4 3-8-16,-4 0 0 0,3 0 0 0,-3-3 8 0,4 3-8 0,-4 0 0 31,0 0 0-31,0 0 0 0,0 0 0 0,4 0 0 0,-4 0 0 0,4 0 0 15,-4-3 0-15,0 3 0 0,0 0 0 0,0 0 0 16,-4-3 0-16,4 3 0 0,0-3 0 0,0-1 0 0,0 1 0 0,1 3 0 16,-1-3 0-1,0 3 0-15,0-3 0 0,0 0 0 0,-4 0 0 0,1 0 0 16,3-1 0-16,-7 4 0 0,0 0 0 0,0 0 8 0,0 0-8 0,3-3 0 0,-3 3 8 0,0 0-8 16,0 0 0-16,0 0 0 15,0 0 0-15,4-3 8 0,-4 3-8 0,7-3 0 0,-7 3 0 16,4 0 0-16,-4 0 0 0,7-3 0 0,-7 3 0 0,3-3 0 15,-3 3 0-15,7 0 0 16,-7 0 0-16,0 0 0 0,0 0 0 0,0 0 0 0,0 0 0 0,0 0 0 16,0 0 0-16,0 0 8 0,0 0-8 0,0 0 0 15,0 0 0-15,0 0 8 0,0 0-8 0,0 0 0 16,4 3 20-16,-4-3-1 0,0 0 0 0,0 0 0 16,0 0-29-16,0 6-6 0,0-6 0 0,3 3-1 15,-3-3 17-15,0 7 0 16,0-7 0-16,4 6 0 15,-4-6 0-15,3 6 0 0,-3 0 0 16,0 1 0-16,0-7 0 0,0 6 0 0,4 0 0 0,-4 1 0 0,3-1 0 16,-3 0 0-16,0 3 0 0,4-2 0 0,-4 2 0 0,0 1 0 0,0-1 0 0,3 0 0 15,-3 1 0-15,0 2 0 0,4-2 0 0,-4 2 0 16,3-2 0-16,1 2 0 0,-4-2 0 16,3 2 0-16,-3 1 10 0,4-4 6 0,0 7 0 0,-4-7 1 15,3 4-27 1,1-1-6-16,-4 1 0 0,3-1-1 0,-3 1 17 0,4-1 0 0,-4 1 0 0,3-4 0 15,-3 4 0-15,4-4 0 0,-4 4 0 0,0-4 0 0,0 1 0 0,0-1 0 16,0 4 0-16,3-4 0 16,-3 0 0-16,0 4 0 0,0-4 0 0,0 1 0 0,0-1 0 0,0 1 0 15,-3-7 0-15,3 3 0 0,0 0 0 0,0-6 0 0,0 0 0 0,0 0 0 16,-4 3 0-16,4-3 0 0,0 0 0 0,0 4 0 16,0-4 0-16,-3 3 0 0,-1 0 0 0,1-3 0 15,3 0 0-15,-4 0 0 0,1 0 0 0,-1 0 0 31,0 0 0-31,1 3 0 0,-1 0 0 0,1 3 0 16,-1 1 0-16,1-4 8 0,-1 0-8 0,1 0 0 0,3 3 0 0,-4 1 0 0,1-7 0 0,3 0 0 31,0 0 0-31,0 0 0 0,-4 0 0 0,1 0 0 0,-1-4 0 0,1 4 0 16,-1-6 0-16,1 3 0 0,-1 0 0 0,1 0 0 0,-1 0 0 0,-3 3 0 16,3-3 9-16,-3 3-9 0,0-4 8 0,0 4-8 15,0 0 9-15,0 0-9 0,-3 0 10 0,2 0-10 16,1 0 12-1,-3 0-4-15,3 0-8 0,-4-3 12 0,4 3-3 0,-3-3-1 0,-1 0 0 0,0-3 0 16,1 3-8-16,-4-4-17 0,3 4 4 0,1 0 1 16,-5 0 12-16,5 0 0 0,-1 0 0 0,4 0 0 0,-3-1 23 0,3 4 7 31,-4 0 2-31,4 0 0 0,0 4-20 0,0-4-4 0,3 0-8 0,1 3 12 16,-1-3-12-16,1 3 0 0,3-3 8 0,0 0-8 0,0 0 0 0,-4 0 0 15,4 0 0-15,0 0 0 16,0 0 0-16,0 0 0 0,-3 3 0 0,3-3 0 15,0 0 0-15,-4 3 0 0,4-3 0 0,-3 3 0 0,3 3 0 0,0-6 0 0,0 0 0 0,0 0 0 16,0 0 0-16,0 0 0 0,-4 0 0 0,4 0 0 31,0 0 0-31,0 0 0 0,-3-3 0 0,3 3 0 16,0-3 0-16,0 0 0 0,-4 0 0 0,4-3 0 0,0-1 0 0,0 1 0 0,0-3 0 0,0 2 0 31,0-2 0-31,0 0 0 0,-4-1 0 0,4 1 0 0,-3-4 0 0,-1 4 0 16,4-4 0-16,-3 4 0 0,3-4 8 0,-7 1-8 0,3 2 0 0,4-2 0 15,-7-4 8-15,4 4-8 16,3-1 0-16,-7-3 0 0,7 4 8 0,-4-1-8 0,1 1 0 16,3-1 0-1,-4 7 0-15,4-3 8 0,0-1-8 0,-3 4 0 16,3-4 0-16,0 4 0 0,0-3 0 0,3 3 0 0,-3-1 0 0,0 1 0 0,0 3 0 0,4-3 0 16,-1-1 0-16,-3 1 0 0,0 0 0 0,4 3 0 15,-4 0 0-15,3-4 0 0,-3 4 0 0,0 3 0 16,4-3 0-16,-4 3 0 15,0 0 0-15,0 0 0 0,0 0 0 16,0 0 0-16,0 0 0 0,0 0 0 0,0 0 0 0,0 0 0 0,0 0 0 0,3 6 0 31,-3 4 0-31,4 2 0 0,-4 1 0 0,3 2 0 0,-3 1 0 0,0 0 8 16,0 3-8-16,0-1 0 0,0 1 13 0,0 0 0 0,0 3 0 16,0-3 0-16,0 0-21 0,0-4-5 0,0 1-1 0,0-4 0 15,0 4 14-15,0-6 0 0,0-1 0 0,4 0 0 16,-4-5-8-16,0-4 8 0,0 0 0 0,0 0-9 0,0 0 9 0,0 0-8 0,7-7 8 0,-7-2-8 31,3-7 8-31,4 0 0 0,-3-2 0 0,-4-4 0 16,4 0 0-16,3-3 0 0,-4 0 0 0,4 0 0 0,-3 3 0 0,-1 0 0 0,1 3 0 0,-1 3 0 31,4 0 0-15,-3 4 0-16,3-1 0 0,-4 1 0 0,1 6 0 0,0-1 0 0,-1 4 0 0,-3 3 0 0,0 0 0 15,4 3 8-15,-1 0-8 0,1 7 8 0,-1 2-8 0,-3 4 8 0,0 3-8 0,0 0 8 31,0 3-8-15,0 0 0-16,0 3 0 0,0-3 0 0,0 0 14 0,0 3-2 0,0-10 0 0,0 7 0 16,-3-3-12-16,3-3-13 0,0-1 2 0,-4-2 1 0,4 0 10 0,0-4 0 0,0-3 0 0,0 0 0 31,0-6 0-31,0 0 0 0,0 0 0 0,0 0-8 0,0 0 8 0,0 0 0 16,4-6 0-16,-1-6-8 0,-3-1 8 0,4-3 0 0,3-2 0 0,-7-4 0 15,3-3 0 1,1 3 0-16,3-10 0 0,-4 7 0 0,1 0 0 0,-1 3 0 0,1 0 0 15,-1 3 0-15,1 4 0 0,-4 2 19 0,4 1-3 0,-1 5-1 16,-3 7-15-16,0 0-12 0,0 0 3 0,0 7 0 16,0 2 20-16,0 7 4 0,0-1 1 0,-3 7 0 31,3 3-16-31,-4 1 9 0,4 2-9 0,-4 0 8 0,4 0-8 0,-3 0 0 16,3-3 0-16,0 1 0 0,-4-4 0 0,4 3 8 0,0-3-8 0,0 0 8 15,0-4-18-15,0-2-4 0,0-3-1 0,0-4 0 16,4 0 15-16,-4-9 0 0,0 0 0 0,3-9 0 15,1 0 0-15,0-4 0 0,-1-6 0 0,1 0 0 16,-1-6 0-16,4 0 8 0,-3-3 0 0,3-3-8 16,-4-1 0-16,4-2 0 0,-3 2 0 0,-1 4 0 15,4 6 0-15,-3 3 0 0,3 4 0 0,-3 5-12 16,-1 1 12-16,1 3 0 0,-4 6 0 0,0 0 0 16,0 0 0-16,0 0 18 0,0 9-2 0,0 4-1 15,0 5-15-15,0-2 9 0,0 9-9 0,0-3 8 0,0 3-21 0,0-3-5 16,0 0-1-16,0-3 0 0,0 3 31 0,3-3 5 0,-3-4 2 15,0 1 0-15,4-3-19 0,-1-1 10 0,-3-6-10 0,0-6 8 32,0 0-24-32,0 0-6 0,0 0-1 0,7-6 0 0,-3-6 23 0,3-1 18 15,-7-6-3-15,7 0-1 0,-4-6-14 0,1 3 0 0,-1-6 0 0,1 3 0 16,0 3 0-16,-4 3-18 0,0 4 2 0,3 2 1 16,-3 1 24-1,0 2 5-15,0 4 1 0,0 6 0 0,0 0-6 0,0 0-1 0,0 0 0 16,0 0 0-16,-3 6-8 0,3 4 0 0,0-1 0 0,0 7 0 31,0-4 0-31,0 4 0 0,0 3 0 0,3-4 0 0,-3 1-16 0,4 0-6 16,-4-1-1-16,3-2 0 0,-3-1 23 0,4 1 0 0,-4-4 0 0,3 1 0 15,1-4 14-15,-4 0 7 0,0-6 2 0,0 0 0 16,0 0-37-16,0 0-7 0,0 0-2 0,7-6 0 16,0-3 23-16,-4-4 0 0,1-3 0 0,-4 1 0 0,3-4 0 0,-3-3 0 15,0 0 0-15,4 0 0 16,-4 3 0-16,0-3 0 0,0 0 12 0,0 0-4 15,3 4-8-15,-3 2-9 0,0 3 9 0,0 1-13 16,0 6 13-16,0-1 0 0,0 7 0 0,0 0 0 16,0 0 0-16,-3 10 0 0,3 5 0 0,0 1 0 15,-4 0 9-15,4 6 5 0,0 0 1 0,0 3 0 16,0 0-15 0,0 0 0-16,0 3 0 0,4-3 0 0,-4 0-9 0,3 0-5 0,-3-3-1 0,4 0 0 0,0-3 24 0,-1 0 5 15,1-3 1-15,-1-4 0 16,1-2-24-16,-1-1-5 0,-3-9-1 0,0 0 0 15,0 0 15-15,7-6 0 0,-3-4 0 0,3-2 0 0,-4-4 0 16,1-3 0-16,-1-3-10 0,1 0 10 0,-4 4 0 0,3-4 0 0,-3 0 0 0,0 0 0 16,0 3 0-16,0 0 0 15,-3 3 0-15,3 4 0 0,-4 2 10 0,4 1-10 0,-3 3 12 0,3 3-12 16,0 3 0-16,-4-3 0 0,1 3 0 0,3 0-12 16,-4 0 12-16,1 3 0 15,-1 3 0-15,1 0 0 16,-1-3 0-16,1 4 0 0,-4-1 0 0,7 0 0 0,-4 4 0 0,1-4 0 0,3 0 0 0,0-6 0 15,0 0 8-15,0 0 4 0,0 0 0 0,0 0 1 16,0 0-13-16,0 0 0 0,-4-6 8 0,0 0-8 16,1-4-9-16,-1-2-5 15,1-1-1-15,-1 1 0 0,1-1 15 0,-1 4 0 0,1-1 0 0,-1-2 0 32,1 2 9-32,-1-2 5 0,4 2 1 0,-3-2 0 0,-1 2-15 15,4 1 0-15,-3 0 0 0,-1 2 0 0,1 1 0 0,3 6 0 0,0 0 0 0,0 0 0 31,0 0 0-31,0 0 0 0,0 0 0 0,0 0 0 0,0 0 0 0,-8-3 0 0,8 3 0 0,0 0 0 16,0 0 0-16,0 0 0 0,0 0 0 0,0 0 0 16,0 0 0-16,-3-3 0 0,-1-4 0 0,1 4 0 15,3 3-16-15,-4-6 3 0,1 0 1 16,3 3 0-16,-4-1 12 0,4 4 0 16,0-6 0-16,0 6 0 0,0 0 9 0,0 0 5 0,0 0 1 0,-7 3 0 15,4 4-15-15,-1-1 0 0,-3 3 0 0,4 1 0 16,-1-1-9-16,1 1-5 0,-4-4-1 0,3 3 0 15,-3 1 15-15,3-7 0 0,4 3 0 0,0-6 0 0,0 0 0 0,-7 0 0 0,4-3 0 0,-1 0 0 32,1 3 0-32,-1-3 0 0,4 3 0 0,-3-4 0 15,-1 1 0-15,1-3 0 0,-1 0 0 0,4 3 0 0,-3 0 0 0,3 3 0 0,0 0 0 0,0 0 0 32,0 0 0-32,0 0 0 0,0 0 0 0,0 0 0 15,0 0 0-15,0 0 0 0,0 0 0 0,3 3 0 0,1 3 0 0,3-3 0 0,0 0 0 0,-4-3 0 31,8 3 0-31,-4-3 0 0,0 0 0 0,0 0 0 0,4-3 0 0,-4 3 0 0,3 0 0 16,-3 0 0-16,0 0 0 0,4 0 0 0,-4 3 0 0,0 0 0 31,0 4 0-31,0-1 0 0,-3 0 0 0,3 10 0 0,-4 3 0 0,1 3 0 0,-1 3 0 0,1 0 0 16,-1 0 0-16,-3-3 0 0,4 3 0 0,-4 0 0 0,0-3 0 0,3-3 0 16,-3-3 0-16,4 2 0 15,-4-2 0-15,0-3 0 0,0-4 0 0,4 0 0 16,-4-2 0-16,0-4 0 0,0-3 0 0,0 0 0 15,0 0 0-15,0 0 0 0,-4 3 0 0,0-3 0 0,-3 0 0 0,4-3 0 16,-8 3 0-16,4 0 0 16,-3 0 0-16,3 0 0 15,-4 3 0-15,0 0 0 0,1-3 0 0,-1 3 0 0,-3-3 0 0,4 0 0 0,-1 0 0 16,0 0 0-16,4-3 0 0,-3 0 0 0,3 0 0 0,0-3 0 16,0-4 0-16,0 1 0 15,-1-4 0-15,5 4 0 0,-1-4 0 0,1 1 0 16,-4-1 0-16,7 1 0 0,-4-1 0 0,1 4 0 0,3-1 0 0,-4 4 0 0,1 0 0 0,3 6 0 15,0 0 0 1,0 0 0-16,0 0 0 0,0 0 0 16,0 0 0-16,0 0 0 0,0 0 0 0,0 0 0 0,0 3 0 0,-4 3 0 0,4 3 0 0,4-2 0 15,-4-1 0-15,3 0 0 16,1-3 0-16,3 4 0 16,-4-4 0-16,4 0 0 0,0 0 0 0,4 0 0 0,-4 0 0 0,4-3 0 0,-4 0 0 0,0 4 0 15,0-4 0-15,-4 3 0 0,4 3 0 0,-3 0 0 16,0-3 0-16,-1 4 0 0,1 2 0 0,-4-3 0 15,0 1 0-15,-4-1 0 0,1 3 0 16,-1-2 0-16,0-1 0 0,-3-3 0 0,-3 3 0 0,3 0 0 16,-4-2 0-16,4-1 0 15,-7-3 0-15,7 0 0 0,-4 0 0 0,1 0 0 0,3-3 0 16,-4-1 0-16,4 4 0 0,0 0 0 0,0 0 0 0,7 0 0 0,0 0 0 0,0 0 0 31,0 0 0-31,0 0 0 0,0 0 0 0,0 0 0 0,0 0 0 0,0 0 0 16,0 0 0-16,4-3 0 0,-4 3 0 0,7-3 0 15,0 6 0-15,0-3 0 0,0 3 0 0,0-3 0 0,0 4 0 0,0-1 0 0,0-3 0 0,0 3 0 32,0-3 0-32,0 3 0 0,0 0 0 0,0 0 0 0,0-3 0 15,0 0 0-15,0 0 0 0,4-3 0 0,0 0 0 16,-4 0 0-16,0 0 0 0,3 0 0 16,-3-1 0-16,0 1 0 0,0 0 0 15,4 0 0-15,-4 0 0 0,0 0 0 0,-3 3 0 0,-4 0 0 16,0 0 0-16,7 3 0 0,-4 0 0 0,1 0 0 0,-4-3 0 0,0 6 0 15,0 1 0-15,0-1 0 16,-4 0 0-16,4 4 0 0,-3-4 0 0,-1 0 0 0,1-3 0 0,-1 4 0 16,-3-4 0-16,4 0 0 0,-5 0 0 0,8-3 0 15,-7-3 0-15,4 3 0 0,3 0 0 0,-7-3 0 16,3 0 0-16,-3-4 0 0,4 4 0 0,-4 0 0 0,0 0 0 16,7 3 0-16,0 0 0 0,-4 0 0 0,-3 3 0 0,4-3 0 31,3 0 0-31,0 0 0 0,-4 3 0 0,4-3 0 0,-4 6 0 0,4-2 0 15,-3 2 0-15,3-6 0 0,3 3 0 0,-3-3 0 0,4 3 0 0,3 0 0 16,0-3 0-16,0-3 0 16,0 0 0-16,0-3 0 0,4-4 0 0,-4 1 0 0,3 0 0 0,5-1 0 15,-5 1 0-15,4 2 0 0,-3 1 0 0,3 3 0 16,-3 0 0-16,-1 0 0 0,1 0 0 0,-1 0 0 16,-3 6 0-16,4-3 0 0,-4 3 0 0,-3 0 0 15,3 0 0-15,0 0 0 0,-4 3 0 0,1-2 0 0,-4 2 0 0,3 0 0 16,-3-6 0-16,0 0 0 15,0 0 0-15,0 0 0 0,-3 3 0 0,-1 0 0 0,4-3 0 0,-3 4 0 16,-4-4 0-16,0 0 0 0,-1 0 0 0,1-4 0 16,-3 4 0-16,3-3 0 0,0 0 0 15,0-3 0-15,0 0 0 0,0-1 0 0,-4-2 0 0,7 0 0 32,-3-1 0-32,4-2 0 0,-1-1 0 0,1 0 0 0,3 1 0 0,0-4 0 15,0 4 0-15,0-1 0 0,0-3 0 0,3 4 0 0,-3-1 0 0,4 1 0 16,-4-1 0-1,3 4 0-15,-3-4 0 0,0 7 0 0,0-3 0 0,0-1 0 16,0 4 0-16,0-3 0 0,-3-1 0 0,3 4 0 0,-4-3 0 0,1 2 0 0,-1 4 0 0,1 0 0 31,-1-3 0-31,1 3 0 0,3-1 0 0,0 4 0 16,0 0 0-16,0 0 0 0,0 0 0 0,0 0 0 0,0 0 0 0,0 0 0 0,0 0 0 0,0 0 0 31,3-6 0-31,-3 6 0 0,4-6 0 0,-1 3 0 0,-3-4 0 0,4 1 0 16,-4 0 0-16,3 0 0 0,-3-1 0 0,0 1 0 0,4-3 0 0,-4 2 0 31,0 4 0-31,0 3 0 0,0 0 0 0,0 0 0 0,0 0 0 0,0 0 0 0,0 0 0 0,-7 0 0 16,0 0 0-16,7 0 0 0,0 0 0 0,-4 7 0 15,1-4 0-15,3-3 0 0,-7 6 0 0,7-6 0 16,0 0-156 0,0 0-29-16,0 0-6 0</inkml:trace>
  <inkml:trace contextRef="#ctx0" brushRef="#br3" timeOffset="-111179.22">3810 2925 1344 0,'0'0'28'0,"0"0"7"16,0 0-35-16,0 0 0 0,0 0 0 0,0 0 0 15,0 0 56-15,0 0 5 0,0 0 1 0,0 0 0 16,0 0 26-16,0 0 6 0,0 0 1 15,0 0 0 1,0 0-39-16,0 0-7 0,0 0-1 0,-4 3-1 0,4-3-3 0,0 0-1 0,-3 6 0 0,3-6 0 16,0 0 0-16,-7 0 0 0,7 0 0 0,0 0 0 15,-4 0-5-15,4 0-1 0,0 0 0 0,0 0 0 16,0 0-7-16,0 0-2 0,0 0 0 0,0 0 0 16,0 0-8-16,0 0-3 0,0 0 0 0,0 0 0 15,0 0 2-15,0 0 0 0,0 0 0 0,0 0 0 0,0 0-1 0,0 0 0 0,0 0 0 0,0 0 0 31,0 0-2-31,0 0-1 0,4 0 0 0,3 0 0 16,0-3-5 0,0 3-1-16,4 0 0 0,-8-3 0 0,8 0-9 0,-4 3 10 0,7-3-10 0,-11 0 10 15,8 3-10-15,0-3 12 0,-1 3-12 0,1-4 12 0,-1 4-12 16,-3 0 0-16,4-3 0 0,0 3 8 0,-1 0 8 0,4 0 0 16,-3 0 1-16,3 0 0 0,4-3-6 0,-8 3-2 0,4 0 0 0,0-6 0 15,-3 6-28 1,3 0-5-16,4-3-2 0,-4 3 0 0,0 0 44 15,4 0 9-15,-4 0 1 0,7 3 1 16,-7-3-29-16,7 0 8 0,-7 6-8 0,0-6 0 16,4 3 0-16,-4-3 0 0,0 3 8 0,4 1-8 0,-8-1 0 0,5-3 0 0,-5 0 0 0,-6 0 0 31,6 0 0-31,1 0 0 0,-8 0 0 16,8-3 0-16,-7 3 0 0,3-4 8 0,-4 1-8 0,4 3 0 0,-7 0 0 0,4 0 8 0,3-3-8 15,-7 3 0 1,0-6 11-16,0 6-11 0,0 0 12 0,0 0-12 0,10-3 12 0,-10 3-12 15,0-3 12-15,4 0-12 0,-1-4 19 16,1 1-3-16,-1-3-1 0,1 2 0 0,3 4-15 0,-7-9-8 0,0 2 8 0,4 4-13 16,-4-3 13-16,7-1 0 0,-7 1 0 0,0 2 0 15,0-2 9-15,0 3-9 0,0-4 0 0,0 4 9 16,0 3-9-16,0-6 0 0,-7 5 0 0,7-2 0 16,0 0 0-16,0 0 0 0,0-1 8 0,0-2-8 15,0 6 0-15,0-10 0 0,0 7 9 0,0-3-9 16,-4-1 0-1,4 1 0-15,0-4 0 0,0 4-8 0,0-4 8 0,0 1 11 0,-7-1-3 0,7 1 0 16,0-1-8-16,0 1 0 0,-4-1 0 0,4 1 0 0,0-4 0 0,0 6 8 0,0-5-8 16,0 5 0-1,0-2 0-15,-3 2 0 0,3-2 0 0,0 2 0 16,-4-5 0-16,4 2 0 0,0-2 8 0,0-1-8 16,-3 0 0-16,3 4 0 0,0-4 0 0,0 0 0 0,-4 7 8 0,4-10-8 0,0 7 8 0,0-1-8 15,0 0 0-15,0 4 0 0,0 0 8 0,0-1-8 31,0 4 0-31,0 0 0 0,0-4 0 0,0 4 0 0,-7-3 0 0,7 2 8 0,0 1-8 0,0 0 0 16,0 3-12-16,0 0-7 0,0-4-1 0,0 7-1 16,0-6 40-16,0 6 8 0,0-3 1 15,0 3 1-15,0-3-20 0,0 3-9 0,0-3 8 0,0 3-8 16,0 0 0-16,0-7 8 0,0 1-8 0,0 0 0 16,0 3 0-16,0-4 0 0,7-2 0 0,-7 3 0 0,0-4 0 0,0 4 0 31,0 0 0-31,0-1 0 0,0 7 0 15,0 0 0-15,0-3 0 0,0 3 0 0,0 0 10 0,0 0-10 0,0 0 12 16,0 0-12-16,0 0 15 0,0 0-4 16,0 0-1-16,0 0 0 0,0-3 2 0,0 3 1 0,0-9 0 0,0 9 0 15,0 0-5-15,0 0 0 0,0-3-8 0,-7 0 12 0,7-1-3 0,0 4-1 16,0 0 0-16,-3-3 0 16,3 0 0-16,0 3 0 0,-7-3 0 0,3 0 0 0,4 3 4 0,0 0 0 15,-7-3 0-15,4 3 0 0,-4 0-2 0,3 0 0 16,0 0 0-16,-3 0 0 0,4 0 0 0,-4 0 0 0,3 3 0 15,-3-3 0-15,0 0-1 0,0 0 0 0,4 0 0 0,-8 0 0 16,4 0-9-16,0-3 0 16,0 0 0-16,3 3 8 0,-6-4-8 0,3 1 0 15,0 3 9-15,0-3-9 0,3 3 0 0,-7-6 0 0,4 3 0 0,4 3 8 32,-8 0-8-32,8 0 0 0,-4 0 0 0,3 0 8 0,-3 0-8 0,0 0 0 15,0 0 8-15,3 0-8 0,-3 3 0 0,4-3 9 0,-8 0-9 0,4 0 0 31,4 0 0-31,-4-3-16 0,3 3 2 0,1-3 0 0,-4-1 23 0,3 4 5 16,-3-3 1-16,3 0 0 0,-3 3-15 0,4 0 0 16,-1-3 8-16,-3 3-8 0,4 0 0 0,-4-3 0 0,3 3 0 0,-3-3 0 31,4 6-8-31,-1-3-8 0,-3 3-2 0,3-3 0 0,-3 0 33 0,4 0 6 16,3 0 2-16,-11 0 0 0,8 0-37 0,-4 0-7 0,3 0-2 0,-3 0 0 0,4 0 37 0,-4 0 7 15,3 0 2-15,-3 0 0 16,3 0-23-16,1 0 0 0,-4-3 0 0,3 3 0 15,-3 0 0-15,0 3 0 16,4-3 0-16,-1 3 0 0,1 0 0 0,-4-3 0 0,3 3 0 0,-3 1 0 0,3-1 0 0,4-3 0 16,-10 3 0-16,6 3 8 0,-3-6-8 0,4 0 0 15,-4 3 0-15,3-3 0 0,-6 0 0 0,3 0 0 16,0 0 0-16,-1 0 8 0,5 3-8 0,-8-3 0 16,1 0 0-16,6 4 8 0,-6-4-8 0,-1 0 0 15,0 0 0-15,1 0 8 0,6 0-8 16,-6-4 0-16,-4 1 0 0,7 3 8 0,-4 0-6 0,0 0-2 0,1-3 0 0,3 3 0 31,0-6 0-31,3 6 0 0,-6 0 0 0,-1 0 0 16,0 0 0-16,1 0 0 0,6 6 0 0,-10-3 0 0,4-3 0 15,3 0 0-15,-4 3 0 0,0 1 0 0,4-1 0 0,-3 0 0 0,-1-3 0 0,1 3 0 16,-1 0 0-16,0-3 0 16,1 0 0-16,-1 3 0 0,4-3 0 0,-3 0 0 15,-1 3 0-15,1-3 0 0,-5 4 0 0,5-4 0 0,-4 0 0 16,3 3 0-16,1 0 0 0,-8 0 0 15,4 3 0-15,3-3 0 0,-6-3 0 0,6 3 0 0,-7-3 0 16,4 0 0-16,0 0 0 0,0 0 0 0,3 0 0 0,-6 0 0 16,3 0 0-16,3 0 0 0,-3 4 0 0,0-4 0 15,3 0 0-15,-6 3 0 0,3-3 0 0,-1 3 0 16,5-3 0-16,-4 3 0 0,3-3 0 0,-6 6 0 0,2-3 0 0,5 1 0 16,-4-4 0-1,3 3 0-15,-3 0 0 0,3 0 0 0,-3 6 0 16,4-6 0-16,-1 1 0 0,-3-4 0 0,-4 0 0 0,8 3 0 0,-8 0 0 0,8-3 0 31,-12 3 0-31,8 0 0 0,4 0 0 0,-4 0 0 16,-4-3 0-16,4 4 0 0,0-1 0 0,3 0 0 0,-6 0 0 0,2 0 0 15,1 0-26-15,0 4-5 0,4-4-1 0,-1-3 0 0,-3 3 32 16,-4 0 0-16,8 0 0 0,-1-3 0 16,-3 3 20-16,3 0 9 0,1 0 3 0,-4 1 0 15,3-4-24-15,-3 3-8 0,3 0 0 0,-3-3 0 0,4 3 0 0,-4-3 0 16,-4 3 0-16,4-3 0 15,0 0 0-15,3 3 0 16,-3-3 0-16,-4 0 0 0,4 7 0 0,0-7 0 0,-3 0 0 0,6 3 0 16,-3-3 0-16,3 0 0 0,1 0 0 0,3 0 0 15,-4 0 0-15,1 0 0 0,-1 0 0 0,0 0 0 0,1 3 0 16,-1-3 0-16,8 0 0 0,-11 0 0 0,6 0 0 0,-2 0 0 0,6 0 0 16,-6 3 0-16,6-3 0 0,-6 0 0 0,3 3 0 0,3-3 0 15,-3 0 0 1,4 3 0-16,-8-3 0 0,7 3 0 15,-3-3 0-15,7 0 0 0,-3 3 0 0,3-3 0 0,-7 4 0 0,3-1 0 0,4-3 0 0,0 6 0 32,0-6 0-32,-7 3 0 0,4 0 0 0,3-3 0 15,-4 10 0-15,4-10 0 0,0 0 0 0,0 3 0 0,0 3 0 16,0-3 0-16,-7 4 0 0,7-1 0 0,-3 0 0 0,3 0 0 0,0 1 0 16,0 2 0-16,-8-3 0 0,8 1 0 0,-3 2 0 15,3-3 0-15,0 4 0 0,0 2 0 0,-7-9 0 0,7 7 0 16,0-1 0-16,0 1 0 0,-4 2 0 0,4-6 0 15,0 1 0-15,0 2 0 0,0-3 0 0,-3 1 0 16,3-1 0-16,0 6 0 0,-7-5 0 16,7 2 0-1,0 0-28-15,0 1-3 0,0 2 0 0,0-2 0 0,0-1 50 0,0 4 9 0,0-4 3 0,0 1 0 16,0 2-31-16,0-2 0 0,-4 2 0 0,4 1 0 16,0-7 0-16,0 6 0 0,0-2 0 0,0 2 0 15,0-2 0-15,-7-1 8 0,7-3-8 0,0 4 4 0,-3-1-4 0,3 4 0 16,0-7 0-16,0 7 0 15,0-4 0-15,0 4 0 0,0-4 0 0,0 0 0 16,-7 4 0-16,7-4 0 0,0 1 0 0,0 2 0 31,0-2 0-31,-4-1 0 0,4-3 0 0,0 4 0 0,0-1 0 0,0-3 0 0,0 1 0 0,-3 2 0 16,3-3 0-16,0 1 0 0,-7 5 0 0,7-9 0 0,0 7 0 0,0-1 0 0,0 1 0 0,0-1 0 31,0 4 0-31,0-4 0 0,0 3 0 0,0-5 0 16,0 2 0-16,0 1 0 0,0-4 0 0,0 3 0 0,0-2 0 0,0-1 0 0,0-6 0 0,0 6 0 15,-4 0 0-15,4 4 0 0,0-7 0 0,0 0 0 16,0-3 0-16,0 6 0 0,-7 1 0 0,7-1 0 16,0-6 0-16,0 6 0 0,0 0 0 15,0 4 0 32,0-7 0-47,0 0 0 16,0 3 0-16,0 4 0 0,0-7 0 0,0 3 0 0,0 0 0 0,0 1 0 0,0-1 0 0,0-3 0 15,0 3 0-15,0-6 0 0,0 7 0 0,0-7 0 0,0 6 0 0,0-6 0 0,0 3 0 0,0 3 0 0,0 1 0 0,0-7 0 0,0 0 0 0,0 0 0 0,0 0 0 0,0 3 0 32,0-3 0-32,-4 9 0 0,4-9 0 0,0 0 0 15,0 0 0-15,0 0-8 0,0 0 8 0,0 0 0 0,0 0 0 0,0 0 0 0,4 0 0 16,-4 0 0-16,7 3 0 0,4-3 0 16,-8 0 0-16,8 0 0 0,-8-3 0 0,4 3 0 0,4 0 0 0,-4-3 0 15,0 3 0-15,4-6-12 0,-8 6 12 0,4-3-10 16,0-1 10-16,0 4 0 0,4-3 8 0,-8 0-8 0,8 0 0 15,0 0 0-15,-8 0 0 0,8 0 8 16,-4-1-8 0,3 4-8-16,-6-3 8 0,6 0-12 0,1 0 12 0,0 3 0 0,-4-3 0 0,0 3 0 15,3 0 0-15,1-6 0 0,3 3 0 0,-3-1 0 16,-1 4 0-16,1-3 0 16,-4 0 0-16,3 3 0 0,1 0 0 0,-1 0 0 0,5-3 0 0,-5 3 0 15,1-3 0-15,3 0 0 0,-4 0 0 0,1-1 0 0,0 4 0 0,-1-3 0 0,1 0 0 0,-1 3 0 16,-3-3 0-1,0 3 0-15,4-3 0 0,-7 0 0 0,3 3 0 0,3 0 0 16,-6-7 0-16,6 7 0 0,-6 0 0 0,3 0 0 0,-7 0 0 0,11 0 0 31,-8 0 0-31,8 0 0 0,-8-3 0 0,4 3 0 16,4 0 0-16,-8 0 0 0,1 0 0 0,3 0 0 0,-4 0 0 0,4-3 0 0,-3 3 0 0,3 0 0 16,-3-3-20-16,-1 3-3 0,4 0 0 0,4 0 0 15,-11 0 37-15,10 0 7 0,-10-3 2 0,11 3 0 31,-11-3-37-31,7 3-7 0,0-3-2 0,-3 3 0 0,3 0 23 0,-4-3 0 0,4 3 0 0,-3 0 0 32,6 0 14-32,-6 0 7 0,3 0 2 0,-4 0 0 0,8 0-37 0,-11 0-7 0,11 0-2 0,-8 0 0 15,8 0 37-15,-4 0 7 0,-7 0 2 0,10 0 0 16,-3 0-37-16,0-4-7 0,4 4-2 0,0 0 0 31,-8-3 37-31,8 3 7 0,-1-3 2 0,-6 3 0 0,6-3-23 0,1 3 0 0,-7 0 0 0,6-3 0 16,-3 3 0-16,4-3 0 0,-8 3 0 0,8-3 0 15,-1 3 0-15,-6 0 0 0,7 0 0 0,-1 0 0 16,1 0 0-16,-8 0 0 0,8-7 0 0,-1 7 0 0,-6 0 0 16,7 7 0-16,-4-7 0 0,3 0 0 15,-6 0-14-15,6 0-7 0,-6 0-2 0,6-7 0 16,-3 7 37-16,1 0 7 0,-1-3 2 0,3 0 0 0,-6 0-37 0,3 3-7 0,0-3-2 0,0 0 0 31,3 3 23-31,-6-3 0 0,3 3 0 0,4 0 0 16,-4 0 0-16,0 0 0 0,3 0 0 0,1 0 0 0,-8 0 0 0,-3 0 0 15,11 3 0-15,-7 0 0 0,3 0 15 0,3-3 7 0,-6 3 2 0,-1 0 0 32,4 0-39-32,4 4-7 0,-8-4-2 0,4-3 0 15,-3 3 39-15,3-3 7 0,-3 3 2 0,-1 0 0 0,4 0-39 0,-3 4-7 0,3-4-2 0,-4 3 0 32,4-3 43-32,-7 0 8 0,0 3 1 0,4 1 1 15,-1-4-29-15,4 3 0 0,-7 0 0 0,0 4 0 16,4-4 0-16,-4 0 0 0,0 7 0 0,7-7 0 15,-7 0-24-15,0 4-2 0,0-1 0 0,0 1 0 16,0-1 42-16,4 1 8 0,-4-1 1 0,0 0 1 0,7 1-26 0,-7 2 0 0,0-2 0 0,0 2 0 31,0-2 0-31,0-1 0 0,0 0 8 0,0 1-8 0,0-1 0 0,0-2 0 0,0-1 0 0,3 6 0 16,-3-5 0-16,0 2 0 0,0 4 0 0,4-4 0 16,-4 4 0-16,0-4 8 0,0 0-8 0,0 4 8 15,0-4-8-15,7 1 0 0,-7-1 0 0,0 4-11 16,3-4 11-16,-3 0 0 0,0 4 10 0,7-4-2 15,-7 4-8-15,0-4 0 0,0 4 0 0,0-4 0 16,4 1 0-16,-4 2 0 16,0-2 0-16,0-1 0 0,0 4 0 0,7-4 0 0,-7 4 0 0,0-1 0 15,0 1 0-15,0-1 0 0,0-2 0 0,3 2 0 16,-3 1-28-16,0-1-3 0,0 1 0 0,4-1 0 16,-4 1 50-16,0-4 9 15,3 1 3-15,-3 2 0 0,4-2-31 0,-1 2 0 0,-3 1 0 0,0-1 0 0,8 1 0 16,-8-1 0-16,0 1 0 0,0-1 0 15,3 1-19-15,-3-4-9 0,0 1-3 0,0 2 0 0,7-2 31 16,-7-4 0-16,0 3 0 0,0 1 0 0,4-1 19 16,-4 1 9-16,0-4 3 0,7 3 0 0,-7-2-50 0,0 2-9 0,3 0-3 0,-3 1 0 31,0-4 31-31,4 3 0 0,-4-2 0 0,0 2 0 16,7 1 19-16,-7-1 9 0,0 0 3 0,0 4 0 15,0-4-50-15,0 1-9 0,0-1-3 0,0 4 0 0,0-4 31 0,0 4 0 0,3-4 0 0,-3 0 0 16,0 1 0-16,0-1 0 0,7 1 0 0,-7-1 0 15,0 0 19-15,0 1 9 0,0-1 3 0,4 1 0 16,-4-1-31-16,0 0 0 0,0 1 0 0,7-1 0 16,-7 4 0-16,0-4 0 0,0-3 0 0,4 7 0 31,-4-4 0-31,0 4 0 0,3-4 0 0,-3 1 0 0,0-1 0 0,4 1 0 0,-4-1 0 0,0 0 0 16,3-2-19-16,-3 2-9 0,0 0-3 0,0 1 0 15,4-1 31-15,-4-2 0 0,0-1 0 0,7 0 0 16,-7 4 0-16,0-4 0 0,0 6 0 0,0-2 0 15,3-1 0-15,-3 4 0 0,7-1 0 16,-7-2 0-16,4 2 0 0,-4-2 0 16,0-1 0-16,3 4 0 0,-3-7 0 0,4 3 0 0,-4-3 0 0,0 4 0 15,3-7 0 1,-3 3 0-16,0-6 0 0,4 10 0 0,-4-4 19 0,0 3 9 0,0-2 3 0,7-1 0 16,-7 0-31-16,0 4 0 0,0-4 0 0,3 3 0 0,-3-2 0 0,8-1 0 0,-8 3 0 15,0 1 0 1,0-1 0-16,0-3 0 0,3 1 0 0,-3 2 0 15,0-9 0-15,0 6 0 0,0-6 0 0,7 7 0 16,-7-7 0-16,0 0 0 0,0 9 0 0,0-9 0 16,0 6 0-16,4 0 0 0,-4-6 0 0,0 7 0 0,0-7-24 15,10 6-4-15,-10-6 0 0,4 3-1 0,3 0 29 0,-4 0 0 0,4 1 0 0,0 2 0 32,1-3 16-32,2 0 8 0,-6 0 3 0,3 0 0 15,0 1-27-15,0-1 0 0,3 0 0 0,-6 0 0 0,3 0 0 0,4 0 0 0,-8-3 0 16,8 3 0-1,-11 0 0-15,10 1 0 0,-10-4 0 0,4 0 0 16,3 3 0-16,3-3 0 0,-3 0 0 0,4 3 0 0,0-3 0 0,3 0 0 16,-4 0 0-16,8 0 0 0,-4 0 0 0,-3-3 0 0,3 3 0 0,0 0 0 15,-4-3 0-15,5 3 0 0,2 0 0 0,-3 0 0 16,7 0 0-16,-10 3 0 0,7-3 0 0,-1 0 0 31,1 0 0-31,0 0 0 0,3 0 0 0,-4 0 0 0,5 0 0 0,-1-3 0 0,-7 3 0 0,11-4 0 16,-4 1 0-16,3 0 0 0,1-3 0 0,-4 3 0 15,4 0 0-15,0-4 0 0,-4 4 0 0,4 0 0 16,-4 0 0-16,0 0 0 0,0 0 0 0,4 3 0 16,-4-3 0-16,4 3 0 0,-8-4 0 0,4 4 0 15,4 0 0-15,-7 4 0 16,6-1 0-16,-9-3 0 0,6 3 0 0,0-3 0 0,4 0 0 0,-8 0 0 0,1 3 0 16,-1-6 0-16,1 3 0 0,0-3 0 15,-4 3 0-15,0-3 0 0,-3 3 0 0,3-4 0 16,-4 1 0-16,1 0 0 0,-4-3 0 0,0 3 0 15,4 0 0-15,-8-4 0 0,4 4 0 0,0-3 0 0,-3 0 0 16,-1-1 0-16,1 4 0 0,-1-3 0 0,1 0 0 16,-1 3 0-16,4-4 8 0,-3 1-8 15,-4 3 0-15,3-3 0 0,1-1 0 0,0 4 0 16,-4-3 0-16,3 0 0 0,-3 3 0 0,4-4 0 0,-1 1 0 0,-3 0 0 0,0-4 0 0,0 4 0 31,0-3 0-31,0 2 0 0,0-2 0 0,0 3 0 16,4-7-18-16,-8 4-9 0,4-4-1 0,0 4-1 0,-3-4 29 0,3 1 0 0,0 2 0 0,-4-2 0 15,4-1 0-15,0 1 0 0,-3 2 0 16,3-2 0-16,0 2 0 16,0 1 0-16,0 0 0 0,-4-4 0 15,4 4 0-15,-4-4 0 0,4 0 0 0,-3 1 0 0,3-1 0 0,-4 1 0 0,4-1 0 16,0 1 0-16,-7-1 0 0,4 1 0 0,-1-1 0 0,4 4 0 16,-3-1 0-16,-1 1 0 0,4 0 0 0,-3-1 0 15,-1 1 0-15,4-1 0 0,-3 1 0 0,3-1 0 16,0 1 0-16,-4 3 0 0,4-4 0 0,0 4 0 15,0 0 0 1,0-4 0-16,0 1 0 0,-7 3 0 0,7-4 0 0,0 1 0 0,0-4 0 0,-3 4 0 16,3-4 0-16,0 4 0 0,-8 0 0 15,8-4 0-15,-3 4 0 16,3-1 0-16,-4 1 0 0,4 0 0 0,0 2 0 0,-3-2 0 0,3 3 0 0,-4-1 0 16,4 1 0-16,0 0 0 0,0 3 0 0,-3-4 0 0,3 1 0 0,0-3 0 15,0 2 0-15,0-2 0 0,0 3 0 0,0-4 0 0,0-2 0 0,0-1 0 16,0 4 0-16,-7-4 0 15,7 1 0-15,-4-4 0 0,4 7 0 0,0-7 0 16,-7 3 0-16,4 4 0 0,3 0 0 0,0-1 0 0,-4 1 0 0,4-1 0 16,-3 1 0-16,3 3 0 0,-4-1 0 0,4 1 0 15,-3-3 0-15,3-1 0 0,0 1 0 0,0 0 0 16,-7-4 0-16,7 0 0 0,0-2 0 16,-4-1 0-16,4 0 0 0,-7 1 0 15,3 2 0-15,1-2 0 0,-1 2 0 0,1 0 0 0,-1 4 0 0,1-4 0 16,-1 4 0-16,1-3 0 15,3-1 0-15,-7 4 0 0,7-1 0 0,-4 1 0 0,4-4 0 16,-7 1 0-16,4-1 20 0,-1-3 9 0,-3 4 3 0,3-4 0 31,4 1-24-31,-7-1-8 0,4 0 0 0,-4 1 0 0,3 2 0 0,-3 0 0 16,4 1 0-16,3-4 0 0,-4 1 0 0,4 2 0 0,-7-3 0 0,4 1 0 16,3 2 0-16,-7-3 0 0,3 4 0 0,4-1 0 31,-4 4 0-31,4-4 0 0,-3 4 0 0,3 3 0 0,0-4 0 0,-4 4 0 0,4 3 0 0,0 3 0 15,0 0-26-15,0-6-5 0,0-1-1 0,0 7 0 0,0-6 52 0,0 6 9 0,0 0 3 16,0-3 0-16,0 3-24 0,0 0-8 16,0-6 0-16,0 6 0 0,4-7 0 0,-4 7 0 15,3-6 0-15,-3 6 0 0,0 0 0 0,0 0 0 16,8-3 0-16,-8 3 0 16,7-3-26-16,3 3-5 0,-10 0-1 0,4-3 0 0,6 3 52 15,1 0 9-15,-8 0 3 0,4 0 0 0,0 0-24 0,1-7-8 0,-8 7 0 0,10 0 0 31,-6-3 0-31,3 3 0 0,0-3 0 0,-7 3 0 0,7 0 0 0,0-3 0 16,-7 3 0-16,14 0 0 0,-10 0 0 0,3 0 0 0,0 0 0 0,0 3 0 16,-7-3 0-16,10 0 0 0,-6 0 0 0,3 0 0 15,0 0 0-15,0 0 0 16,-7 0 0-16,11 0 0 0,-1 0 0 0,-6 0 0 0,-4 0 0 0,10 0 0 16,-3 0 0-16,0 0 0 15,0 0 0-15,0 3 0 0,1 0 0 0,-1 4 0 16,0-7 0-16,0 3 0 0,3-3 0 0,-3 3 0 15,0 0 0-15,4 0 0 0,0 0 0 0,-8 4 0 16,8-7 0-16,-4 3 0 0,7-3 0 0,-11 3 0 0,8-3 0 0,-4 3 0 16,0-3-26-16,-7 0-5 0,11 3-1 0,-4 0 0 15,0-3 52-15,3 4 9 0,-3-1 3 0,4-3 0 0,0 6-24 0,-4-6-8 16,3 0 0-16,1 3 0 0,-1-3 0 0,1 3 0 16,0 0 0-16,-1 0 0 15,1-3 0-15,3 0 0 0,-11 0 0 16,8 0 0-16,-1 0 0 0,1 4 0 0,0-4 0 0,-4 0 0 15,3 0 0-15,1 3 0 0,-1-3 0 0,-2 3 0 16,2-3-26-16,4 0-5 0,-10 3-1 0,6-3 0 0,1 0 32 0,-1 3 0 0,1-3 0 16,0 3 0-1,-1-3 0-15,4 0 0 0,-3 0 0 0,3 0 0 0,-3 3 20 0,3-3 9 16,-4 0 3-16,4 0 0 0,-3 0-24 0,0 4-8 16,-1-4 0-16,4 3 0 0,-3-6 0 0,10 6 0 0,-10-3 0 15,3 6 0-15,0-12 0 0,0 6 0 16,0 0 0-1,0 0 0-15,0 0 0 0,-3-3 0 0,3 3 0 0,0-4 0 16,-3 1 0-16,-1 3 0 0,1-3 0 0,-1 0 0 0,1 0 0 0,0-3 0 16,-4 2 0-16,3 1 0 15,1 0 0-15,-1 0 0 0,1 0 0 0,-4-3 0 16,4 3 0-16,3-1 0 0,-11 1 0 0,8 0 0 0,-1-3 0 0,1 3 0 0,-7-4 0 0,6 4 0 16,-3 0 0-16,0-3 0 0,0 3 0 0,-3-4 0 15,3 4 0-15,-4-3 0 0,1 0 0 0,-1-4 0 0,1 4 0 16,0-3 0-1,-1 6 0-15,-3-10 0 0,4 4 0 0,-1-4 0 16,-3 1 0-16,0-1 0 0,7 0 0 0,-7 1 0 16,0-1 0-16,0-2 0 0,0-1 0 0,0 3 0 0,0 10 0 0,0-12 0 15,4 2 0-15,-4 1 0 0,0 2 0 0,0-2 0 0,0-1 0 0,0-3 0 16,0 10 0-16,0-10 0 16,0 1 0-16,0-1 0 0,-4 4 0 0,-3-1 0 0,7 1 0 0,-3-1 0 31,-1-6 0-31,1 3 0 0,-1 4 0 0,0-4 0 0,-3 1 0 0,4-1 0 15,3 10 0-15,-7-10 0 0,7 3 0 0,-4-2 0 16,1 8-28-16,-1-8-3 16,1 2 0-16,3 1 0 0,-4 5 51 0,1-8 9 0,3 5 3 15,0-2 0-15,-4 6-24 0,4 2-8 0,0-5 0 0,0 3 0 0,0-4 0 16,0 1 0-16,0-1 0 0,-3 1 0 16,3-7 0-16,0 1 0 0,-4 2 0 0,1-2 0 15,3-1 0-15,-4 3 0 0,4 4 0 0,-7-7 0 0,3 4 0 0,1-1 0 0,-1 7 0 0,1-7 0 16,-1 4 0-16,1 3 0 0,3-4 0 15,-4 4 0 1,1 3-28-16,3-3-3 0,0-4 0 0,0 7 0 0,-7-3 51 0,7-1 9 0,0-2 3 0,0 0 0 16,-4-1-24-16,4-2-8 15,-3-1 0-15,3 1 0 0,-4 5 0 0,4-8 0 16,0 5 0-16,-3-2 0 0,3 5 0 16,0 1 0-16,0-3 0 0,-4-1 0 0,4 4 0 0,0 0 0 15,-3 0 0-15,3-1 0 0,0 7 0 0,0 0 0 0,0-9 0 0,0 3 0 16,0 6 0-16,0 0 0 0,0 0 0 0,0 0 0 31,0 0-26-31,0 0-5 0,0-7-1 0,0 7 0 0,0 0 52 16,3-6 9-16,-3 0 3 0,0 6 0 0,0 0-24 0,4-6-8 0,-4 6 0 15,3-7 0-15,1 4 0 0,-1 0 0 0,-3 3 0 0,0 0 0 0,11-6 0 0,-8 3 0 16,-3 3 0-16,7 0 0 16,0-4 0-16,0 4 0 15,4 0 0-15,-7 0 0 0,6 0 0 0,-3 0 0 0,4-3 0 16,-4 3 0-16,0 0 0 0,3 0 0 0,-2-3 0 0,-1 3 0 0,3 0 0 0,-3-3 0 31,4 3 0-31,6-3 0 0,-6-3-26 0,3 2-5 0,-3 1-1 0,3 0 0 16,-4 0 32-16,1 3 0 0,0-3 0 0,3 0 0 0,-4-3 19 0,1 6 9 0,-4-4 3 15,3 1 0 1,-2 3-31-16,2-3 8 0,1 3-8 0,-4-3 4 16,3 3-4-16,1-3 0 0,-4 3 0 0,0-3 0 0,4 3 0 0,-4 0 0 0,3 0 0 0,-3 0 0 31,0-3 0-31,4 3 0 0,-4 0 0 0,7 0 0 15,-10-4 0-15,6 4 0 0,1 0 0 0,-1-3 0 0,-3 3 0 0,4-3 0 16,0 3 0-16,-1-3 0 16,1 3 0-16,-1 0 0 0,-3-3 0 0,4 0 0 15,0-3 0-15,-1 2 0 0,1 1 0 0,-1 3 0 16,4-3 0-16,-3 3 0 0,3-3 0 0,0 3 0 0,-3 0 0 0,3 0 0 16,-3 0 0-16,3 0 0 15,-4 0 0-15,4 0 0 0,-3 0 0 0,0-3 0 16,-1 3 0-16,1-3 0 0,-1 3 0 0,1-3 0 0,-1-4 0 0,1 4 0 15,0 0 0-15,-1 0 0 16,1 3 0-16,-1-3 0 0,1 0 0 0,0 3 0 0,-1-7-28 16,4 4-3-16,-3 3 0 0,3-3 0 15,-4 0 51-15,5 0 9 0,-5 0 3 0,4 0 0 0,-3 3-24 0,3-4-8 0,0 4 0 0,0-3 0 16,0 3 0-16,0-3 0 0,1 3 0 0,-1-3 0 16,0 0 0-16,0 3 0 0,-4 0 0 0,5 0 0 15,-5-3-26-15,1 0-5 0,3 3-1 0,-4-4 0 16,1-2 32-1,0 6 0-15,3-3 0 0,-4 0 0 0,1 3 0 16,-1 0 0-16,-2 0 0 0,2 0 0 0,1 0 0 0,-1 0 0 0,1 0 0 0,-1 0 0 16,1 0 0-16,0 0 0 15,-1 0 0-15,4 0 0 0,-3 0 0 0,3 0 0 0,-3 0 0 0,3 0 0 16,-4 0 0-16,1-3 0 0,-1 3 0 0,1 0 0 16,0-3 0-16,-1 3 0 0,1 0 0 0,3-4 0 15,0 4 0-15,-3 0 0 0,3 4 0 0,-4-4 0 16,4 0 20-16,0 0 9 15,-3 0 3-15,3 0 0 0,-3 0-24 0,-1 0-8 0,4 0 0 0,-3 0 0 16,0 0 0-16,3 0 0 0,-4 0 0 0,1 0 0 16,3 0-28-16,-3 0-3 0,3 3 0 0,-4-3 0 0,4 3 31 0,1-3 0 15,-5 0 0-15,1 0 0 16,3 0 0-16,0 0 0 0,-4 0 0 0,5 0 0 0,-1 0 0 0,0 0 0 0,0 3 0 0,0-3 0 16,4 0 0-16,-4 3 0 15,3-3 0-15,1 0 0 16,-4 0 20-16,4 6 9 0,-4-6 3 0,4 4 0 15,-4-4-52-15,0 3-9 0,0 0-3 16,4-3 0-16,-4 0 32 0,0 0 0 0,-4 3 0 0,8-3 0 0,-4 0 0 0,0 0 0 0,0 0 0 0,4 0 0 16,-4 0 0-16,4 0 0 0,-1 0 0 0,-3 0 0 15,4 0 0-15,0 0 0 0,-1 0 0 0,1 0 0 16,0 0 0-16,-1-3 0 0,4 3 0 0,-3 0 0 16,0 0 0-16,-1 3 0 0,-3-3 0 0,4 3 0 15,-4-3 0-15,4 0 0 16,-8 3 0-16,5-3 0 0,-1 0 0 0,0 0 0 0,0 0 0 0,0 0 0 15,-3 0 0-15,3 0 0 0,-4 0 0 0,4-3 0 16,1 3 0-16,-1 0 0 0,0-3 0 16,3 0 0-16,-3 3 0 15,1 0 0-15,-5 0 0 0,4 0 0 0,0 0 0 0,4 0 0 16,-4 0 0-16,4 0 0 16,-1 0 0-16,1 0 0 0,-4 0 0 0,4 0 0 0,-4 0 0 0,4 0 0 15,-4 0 0-15,0 0 0 0,0 0 20 0,-4 0 9 0,5 0 3 0,-1 0 0 0,-4 3-32 16,1-3 0-16,3 0 0 0,-3-3 0 15,3 3-22-15,-4 0-7 0,4 0-2 16,-3-3 0-16,3 3 31 0,0-3 0 0,-3 3 0 0,3 0 0 16,0 0 20-16,0 0 9 0,-3 3 3 0,3-3 0 0,0 3-24 0,0-3-8 0,0 0 0 0,0 3 0 15,-3-3 0-15,3 3 0 0,0-3 0 0,0 3 0 16,0-3 0-16,-3 3 0 0,-1 1 0 16,1-1 0-16,-4 0 0 0,0-3 0 0,0 3 0 0,0 0 0 31,0-3 0-31,0 3 0 0,-3 0 0 0,3 4 0 15,-7-7 0-15,7 3 0 0,-3 0 0 0,-1 3 0 0,1 0 0 0,-1 1 0 0,1 2 0 0,-1 1 0 32,1 2-26-32,-1-3-5 0,1 4-1 15,-1 0 0-15,-3-1 52 0,4 4 9 0,-1-1 3 0,1 4 0 0,-1-6-32 0,1 2 0 0,-1 4 0 16,1-3 0 0,-1 0-22-16,-3-1-7 0,4-2-2 0,0-1 0 0,-1 1 51 0,1 3 9 0,-1-4 3 15,1 1 0-15,-4-1-52 0,3 4-9 0,1 0-3 0,-1-4 0 16,1 4 32-16,-4-1 0 0,3 1 0 0,-3 0 0 31,4 0 0-31,-4-1 0 0,3 4 0 0,1-3 0 16,-4-1 0-16,3 4 0 0,1 0 0 0,-4 6 0 0,3-9 0 15,1 3 0-15,0-1 0 0,-1 1 0 0,1 0 0 0,-4-3 0 0,3-1 0 0,-3 1 0 32,0-3 0-32,0 2 0 0,0-2 0 0,0-4 0 0,4 1 0 0,-4 2 0 0,0-2 0 0,0 2 0 15,3 1 0-15,-3-7 0 0,0 3 0 0,0 4 0 0,0-1 0 16,0 1 0-16,0-4 0 0,0 4 0 15,0-4 0-15,0 4 0 0,0-7 0 0,0 0 0 16,0 1 0-16,0-7 0 0,0 0 0 0,0 0 0 16,0 0 0-16,0 0 0 0,0 0 0 0,0 0 0 15,0 0 0-15,-3 0 0 0,-4 0 0 16,0-3 0-16,3-1 0 0,-3 1 0 0,3 0 0 0,-3 0 0 16,-3 3 19-16,6 0 9 0,-6 0 3 0,3 0 0 15,0 0-50-15,-1-3-9 0,1 3-3 0,0 0 0 16,0 0 31-16,0 0 0 0,0 3 0 0,-3-3 0 0,3 0 19 0,-4 0 9 0,0 0 3 0,1 0 0 15,-1 3-31-15,1-3 0 0,-4 0 0 0,3 0 0 16,-3 0 0-16,0 0 8 0,0 0-8 0,0-3 4 16,-1 3-4-16,1 0 0 0,0-3 0 0,0-3 0 15,0 2 0-15,3 4 0 0,-3-3 0 0,0 3 0 16,0-3-26-16,0 3-5 0,0-3-1 16,3 0 0-1,-3 3 32-15,0 0 0 0,0 0 0 0,3-3 0 16,-3 3 20-16,0 0 9 0,0-3 3 0,3 3 0 0,-3-3-24 0,0 3-8 15,-3 0 0-15,2 0 0 0,-2 0 0 0,-1 0 0 0,-3-4 0 0,0 4 0 16,0 0 0-16,3 0 0 0,-3 0 0 0,0 0 0 16,3 0 0-16,0 4 0 0,1-4 0 0,-4 3 0 15,3 0-26-15,-3 0-5 0,3-3-1 0,1 3 0 16,-1-3 52-16,0 0 9 0,1 3 3 0,2-3 0 16,-2 0-32-16,-1 0 0 15,1 0 0-15,-1 0 0 0,0 0 0 0,-3 0 0 0,0 0 0 16,3 3 8-16,-6-3-8 0,2 0 0 0,5 3 0 0,-4 1 0 0,-1-4 0 0,5 6 0 15,-1-3 0-15,1 0 0 16,2-3-26 0,-2 3-5-16,3 0-1 0,-4 1 0 0,4-1 52 0,0 0 9 0,0 0 3 0,0-3 0 0,3 3-32 0,-3-3 0 15,3 0 0-15,-3 3 0 0,0-3 0 0,4 0 0 16,-5 3 0-16,1-3 8 0,4 3-8 0,-4-3 0 0,0 0 0 0,-1 4 0 16,1-8 0-16,0 4 0 0,0 4 0 0,0-4 0 15,0 3 0-15,0 3 0 0,0-3 0 16,3-3 0-16,-3 0 0 0,3 3 0 15,1-3 0-15,-4 3 0 16,3-3-26-16,-3 0-5 0,3 0-1 0,1 0 0 0,-4 0 51 0,3 0 9 16,1 0 3-16,-1 0 0 0,0 0-50 0,1 0-9 0,-1 0-3 15,1 0 0-15,-1 0 51 0,0 0 9 16,1 0 3-16,-1 0 0 0,1 0-52 0,-1 4-9 0,1-4-3 0,2 3 0 31,-2-3 51-31,-1 6 9 0,1-3 3 0,-1-3 0 16,4 3-50-16,-4-3-9 0,1 3-3 0,-1 1 0 0,4-4 51 0,-3 0 9 0,-1 3 3 15,1-3 0-15,2 3-24 0,1-3-8 0,-3 0 0 0,3 3 0 16,-4-3 0-16,4 6 0 16,0-6 0-16,0 0 0 0,0 3 0 0,0-3 0 15,0 0 0-15,0 3 0 0,0-3-26 0,0 0-5 0,0 4-1 0,0-1 0 0,0-6 52 0,3 3 9 16,-3 3 3-16,3-3 0 16,-3 0-52-16,4 3-9 0,-1-3-3 15,-3 3 0-15,4 0 32 0,3-3 0 0,-4 3 0 0,1-3 0 0,-1 0 19 0,1 0 9 16,3 0 3-16,-4 0 0 15,1-3-31-15,-1 3 0 0,4 3 0 0,-4-3 0 16,1 3 0-16,-1-3 0 0,4 0 0 0,-3 4 0 16,-1-4-19-16,1 0-9 0,-1 3-3 0,1-3 0 0,3 3 51 0,-4-3 9 15,1 3 3-15,3 3 0 0,-4-3-32 0,1-3 0 16,3 3 0-16,-4 1 0 0,4-1 0 0,-3-3 0 16,-1 3 0-16,4-3 8 0,-3 3-8 0,3 3 0 15,-4-6 0-15,4 0 0 16,-3 3-28-16,-1 1-3 0,4-4 0 0,-4 3 0 0,1-3 51 15,-1 3 9-15,1-3 3 0,-1 3 0 0,4 0-24 0,-3-3-8 0,-1 0 0 0,1 0 0 32,-1 0 0-32,1 6 0 0,-1-6 0 0,1 4 0 0,-1-4 0 0,1 0 0 15,3 0 0-15,-4 3 0 0,-3-3 0 0,7 0 0 0,-4 0 0 0,-3 0 0 16,4 0 0-16,3 3 0 0,-7-6 0 0,3 3 0 31,-3 0-28-31,4 0-3 0,-1 3 0 0,1-3 0 0,-1 0 31 0,1 0 0 16,-1 0 0-16,1 0 0 0,-1 0 20 0,1 0 9 0,-1-3 3 0,0 3 0 0,4 3-24 0,0-3-8 31,0 0 0-31,-3 3 0 0,-1 0 0 0,4-3 0 0,-3 3 0 0,3-3 0 16,0 3 0-16,-4-3 0 0,4 0 0 0,0 0 0 0,0 0 0 0,0 3 0 15,-3 1 0-15,3-1 0 16,0-3 0-16,0 3 0 0,0-3 0 0,0 0 0 0,0 0 0 0,0 0 0 16,0 6 0-16,0-3 0 0,0 4 0 0,0-1 0 15,0-3 0-15,0 3 0 0,0-6 0 0,0 0 0 16,0 7 0-16,0-1 0 0,0-3 0 0,0 3 0 15,0-6 0-15,0 10 0 16,3-7-26-16,-3 3-5 0,0-6-1 0,0 6 0 0,0 1 52 0,0-1 9 16,4 0 3-16,-4-3 0 15,0-3-24-15,0 6-8 0,0 1 0 16,0-7 0-16,0 9 0 0,0-3 0 0,3 1 0 0,-3-1 0 0,0 0 0 0,4 1 0 0,-4-7 0 0,0 9 0 31,0-3 0-31,3 0 0 0,-3-6 0 0,0 10 0 16,0-1 0-16,4 1 0 0,-4-1 0 0,0-3 0 0,0 4 0 0,4-1 0 0,-4-3 0 0,0 4 0 31,3-4 0-31,-3 0 0 0,0 4 0 0,4-4 0 16,-4 3 0-16,0 1 0 0,3-1 0 0,-3 1 0 15,4-1 0-15,-1 1 0 0,-3-4 0 0,0 6 0 0,4-9-26 0,-4 7-5 16,0-4-1-16,3 4 0 0,-3-4 52 0,0 3 9 0,4 1 3 16,-4-4 0-16,0 3-24 0,0 1-8 0,3-4 0 15,-3 3 0-15,0-2-26 0,4-1-5 0,-1 0-1 0,-3 4 0 31,4-1 49-31,-4-3 10 0,7 4 1 0,-7-4 1 16,0 3-21-16,3-2-8 0,-3 2 0 0,0-3 9 0,4 7-9 0,-1-10 0 0,-3 3 0 0,4 4 0 16,-4-4 0-1,0 0 0-15,0-6 0 0,4 6 0 16,-4 1 0-16,3-4 0 0,-3-3 0 0,0 6 0 0,0 0 0 0,0 1 0 0,0 2 0 0,0-3 0 31,0-6 0-31,0 7 0 0,0-7 0 0,4 9 0 0,-4-6 0 0,3 3 0 0,-3 1 0 0,0-1 0 16,4 0 0-16,-4-3 0 0,0-3-11 0,0 7 11 0,0-7 0 0,0 6 0 0,0-6 0 15,0 6 8 1,0-6-8-16,0 0 0 0,0 0 0 0,0 0 0 0,0 0 0 16,0 0 0-16,0 0 0 0,0 0 0 0,0 0 0 0,0 0 0 0,0 0 0 0,0 0 0 31,0 0 0-31,0 0 0 0,0 0 0 0,0 0 0 16,0 0 0-16,0 0 0 0,0 0 0 0,0 0 0 0,0 0-10 0,0 0 10 0,0 0-12 0,0 0 12 15,0 0 0-15,0 0 0 16,0 0 0-16,0 0 0 15,0 0 0-15,0 0 0 0,0 0 0 0,0 0 0 16,0 0 0-16,0 0 0 0,0 0 0 0,0 0 0 0,0 0-33 0,0 0 0 0,0 0 0 0,-4-3 0 31,1-3-54-31,3 6-10 0,-4-3-3 0,1 0 0 16,3-4-133-16,0 1-27 0,0-3-6 0</inkml:trace>
  <inkml:trace contextRef="#ctx0" brushRef="#br3" timeOffset="-106005.34">7384 3863 1333 0,'0'0'28'0,"0"0"6"15,0 0-34-15,0 0 0 0,0 6 0 0,0-6 0 16,0 0 88-16,0 0 12 0,0 0 1 0,0 0 1 16,0 0-9-16,0 0-1 0,0 0-1 0,0 0 0 15,0 0-24-15,0 0-5 0,0 0-1 0,0 0 0 0,0 0-9 0,0 0-1 0,0 0-1 0,0 0 0 32,0 0-26-32,0 0-6 0,0 0-1 0,0 0 0 15,0 0 38-15,0 0 7 0,0 0 2 0,0 0 0 16,0 0-52-16,0 0-12 0,0 0 0 0,0 0 0 15,0 0 54-15,0 0 8 0,0 0 2 0,3 6 0 0,-3-6-43 0,0 0-8 0,0 0-1 0,0 0-1 32,0 0 6-32,0 0 2 0,0 0 0 0,7 0 0 15,-7 0-3-15,0 0 0 0,7 3 0 0,-7-3 0 0,0 0-4 0,4 0 0 0,-4 0-1 0,0 0 0 32,7 0-3-32,-7 0-8 0,0 0 12 0,7 0-4 15,-7 0 0-15,0 0 0 0,7 0 0 0,-7 0 0 0,0 0 2 0,0 0 0 0,0 0 0 0,0 0 0 31,0 0 29-31,7 0 5 0,-7 0 2 0,0 0 0 16,0 0-37-16,7 0-9 0,-7 0 0 0,0 0 0 0,4 0-9 0,-4 0-4 0,0 0-1 0,7-3 0 31,-4 3 14-31,-3 0 0 0,7 0 9 0,-3-3-9 0,3 3 8 0,-4 0-8 0,4 0 0 0,-3 0 9 32,3 0-9-32,0 3 0 0,-3-3 0 0,3 0 0 15,0 0 0-15,-4 0 0 0,4 0 0 0,-3 0 0 0,3-3 9 0,0 3-9 0,0-3 10 0,0 3-10 16,0-3 0-16,0 0 0 0,0 3 0 0,4-4 0 15,-4 1 0-15,3 0 0 0,1 0 0 0,-4 3-10 16,4-3 10-16,-4 0 0 0,3 3 0 0,-3-3 0 16,4 3 0-16,0 0 0 0,3 3 0 0,-4-3 0 15,4 0 0-15,-3 0 0 0,-1 0 0 0,5 0 0 16,-5 0 0-16,1 0 0 0,-1 0 0 16,1 0 0-16,-4 0 0 0,4-3 0 0,-1 3 0 0,-3-4 0 0,4 1 0 0,-4 3 0 15,0-3 0-15,3 0 0 0,-2 0 0 0,2 3 8 16,-3 0-8-16,4-3 8 0,-1 3-8 15,1 0 0-15,0-3 0 0,3 3 0 16,-4 0 0-16,1 0 0 0,-1 0 0 0,1 0 0 16,0 0 0-16,-1 0 0 0,-3 0 0 0,4 0 0 0,-4 0 8 0,0 0-8 15,3 0 8-15,-2-3-8 0,-1 3 0 16,0 0 0-16,-7 0 0 0,3-4-12 16,4 4 12-16,-3-3 0 0,3 0 0 0,0 3 0 15,-4-3 0-15,4 0 8 0,0 3-8 0,1-3 0 0,-1 3 0 16,-4 0 0-16,4 0 0 0,-3 0 0 15,3 0 0-15,-4 0 0 0,-3 0 0 0,7 0-8 16,-7 0 8-16,0 0 9 0,0 0-1 0,4 0-8 0,-4 0 0 0,0 0 0 0,0 0 0 0,0 0 0 16,0 0 10-16,0 0-10 0,0 0 8 0,0 0-8 15,0 0 12-15,0 0-4 16,0 0 0-16,0 0 0 0,0 0 0 0,0 0-8 0,0 0 12 0,0 0-4 16,0 0-8-1,0 0 8-15,0 0-8 0,0 0 8 0,0 0-8 16,0 0 0-16,0 0 0 0,0 0 0 0,-4-3 0 0,4 3 0 0,-7 0 0 0,7 0 8 31,-7-4-8-31,0 4 0 0,0 0 0 0,4 0 0 0,-4 0 30 16,-1 0 1-16,-2 0 0 0,3 0 0 0,0 0-31 0,-4 0 0 0,-3 0 0 0,4 0 0 15,-1 0-14-15,-3 4-9 0,3-4-1 0,-3 0-1 16,0 3 25 0,3-3 0-16,-3 0 9 0,0 3-9 0,4-3 11 0,-1 0-11 0,-3 3 10 0,3-3-10 15,1 3 10-15,-4 0-10 0,0-3 10 0,3 3-10 31,-3 1 8-31,3-4-8 0,-3 0 0 0,0 0 0 0,3 0 8 0,-3 3-8 0,0-3 0 0,0 0 0 16,0 0 8-16,0 0-8 0,0 0 0 0,3 3 9 31,-3-3-9-31,4 0 10 0,-1 3-10 0,-3-3 10 0,3 3-10 0,-3 0 8 0,4 0-8 0,-5 0 8 16,5 1-8-16,-1-1 8 0,1 0-8 0,3 3 8 0,0-3 0 0,0 0-8 0,-4 1 12 0,7-1-4 16,-3-3-8-1,7 0 10-15,0 0-10 0,0 0 10 16,-3 3-10-16,3-3 0 0,0 0 0 0,0 0 0 0,0 0 0 0,0 0 0 0,0 0 0 0,0 0 0 31,0 0 0-31,0 0 0 0,0 0 0 0,3 3 0 0,4-3-16 16,0-3-6-16,1 3-1 0,2-3 0 0,1 3 37 0,3-3 7 0,-4-1 2 0,4 1 0 0,1 0-23 0,-1 0 0 31,0 0 0-31,3 0 0 0,1 0 0 0,0-1 0 0,3-2 0 0,0 3 0 16,-3 0 0-16,-1 3 0 0,5-3 0 0,-5 0 0 15,1 0 0-15,-1-1 0 0,1-2 0 16,0 3 0-16,-4 0 0 0,0 0 0 0,0 0 0 0,0 3 0 15,-3 0 0-15,-1 0 0 0,1 3 0 0,-1-3 0 0,1 0 0 0,-4 0 0 16,0 0 0-16,0 0 0 31,-7 0 0-31,0 0 0 0,0 0 0 0,0 0 0 0,7 0 0 0,-7 0 0 0,0 0 0 0,0 0 0 16,0 0 11-16,0 0-3 0,-3-3 0 0,-4-1 0 16,3 4-8-16,-3-9 0 0,4 6 0 0,-4 0 0 15,-1 0 0 1,-2 3 0-16,3 0 0 0,-4-4 7 0,1 4-7 0,-1 0 0 0,-3 0 0 0,3 0 0 0,-3 0 0 15,-3 0 0-15,3-3 0 0,-4 3 0 16,0 0 0-16,-3 0 0 0,0 0 0 0,0 0 0 16,-4 0 0-16,4 0 0 15,3 3 0-15,-3 1 0 0,7-1 0 0,-4 3 0 0,4 3 0 0,0-5 0 16,4 2 0-16,-1 0 0 0,0 0 0 0,4 1 0 0,0-4 0 0,0 3 0 0,4-3 0 16,3-3 0-16,0 0 0 0,0 0 0 15,0 0 0-15,0 0 0 16,0 0 0-16,0 0 0 0,0 0 0 0,0 0 0 0,3 0 0 0,4 3 0 0,-3-3 0 0,3 3 0 15,0-3 0 1,0 4 0-16,0-8 0 0,0 4 0 16,4-3 0-16,-1 3 0 0,1 0 0 0,3 0 0 0,0-3 0 0,4 0 0 0,-1 0 0 15,4 0 0-15,1 3 0 0,-5-3 0 0,4 0 0 0,1-1 0 32,-5 1 0-32,4 0 0 0,-3 0 0 0,3-3 0 0,-3 3 0 0,0-1 0 15,-1-2 0-15,1 3 0 0,-1-3 0 0,1 3 0 0,-4 3 0 16,0 0 0-16,0-4 0 0,1 4 0 15,-5 0 0-15,4-3 0 0,-3 3 0 0,-4 0 0 0,0 3 0 0,3 1 0 16,-2-1 0 0,-1-3 0-16,0 0 0 0,-4 0 0 0,4 3 0 0,-3-3 0 0,-4 0 0 0,0 0 0 15,7 0 0 1,-7 0 0-16,0 0 0 0,0 0 0 0,0 0 0 0,0 0 0 16,0 0 0-16,0 0 0 0,0 0-15 0,-4-6-2 0,1 2-1 0,-1-2 0 15,1 0-122-15,-1-3-24 0,-3 2-4 0</inkml:trace>
  <inkml:trace contextRef="#ctx0" brushRef="#br0" timeOffset="-40908.15">18066 6217 851 0,'0'0'36'0,"0"0"-36"31,0 0 58-31,0 0 5 0,0 0 1 0,0 0 0 16,0 0 2-16,0 0 1 0,0 0 0 0,0 0 0 0,0 0 7 0,0 0 2 0,0 0 0 0,0 0 0 31,0 0-22-31,0 0-4 0,0 0-1 0,0 0 0 0,0 0 12 0,3 3 3 0,4 4 0 0,-3-4 0 16,-1 3-52-16,-3-6-12 0,4 6 0 0,-4-2 0 15,3 2 54-15,-3 3 8 0,0 4 2 0,4-4 0 16,-4 4-52-16,0-1-12 0,0 1 0 0,4-1 0 15,-4 1 0 1,-4-1 0-16,4 4 0 0,0-3 0 0,0-1 0 0,0 4 0 16,0-4 0-16,0 1 0 0,0-1 0 0,0 4 0 0,0-3 0 15,0 2 0-15,0 1 0 0,4 0 0 0,-4-1 0 0,0 1 0 16,0 0 0-16,3-1 0 0,-3 1 0 0,0 3 0 16,4 0 0-16,-1 0 0 15,-3-4 0-15,4 7 0 0,-4 0 16 0,3 0 0 0,-3 0 0 0,0 3 0 16,0-3-16-16,0 0 9 0,0 3-9 0,0 0 8 15,0 0-22-15,4 0-5 0,-4 4-1 0,0-1 0 16,0-3 20-16,0 3 0 0,0 0 0 0,3 4 0 0,-3-4 0 0,0 3 0 16,0 1 0-1,4-1 0-15,-4 3 48 0,3-2 12 16,-3 2 4-16,4 1 0 0,-4-1-52 0,0-2-12 0,3 2 0 0,-3 1 0 0,4-1-14 0,-1 1-6 0,1 2 0 0,-4 1-1 16,0-4 33-16,0 4 8 15,3 0 0-15,1-1 1 16,-4 1-21-16,0-1 0 0,0 1 0 0,3 3 0 0,-3-4 0 0,0 4 0 15,4 3 0-15,0 0 0 16,-1 3 0-16,-3-3 0 0,0 0 0 0,4 0 0 16,-4 0 0-16,3 0 0 0,1 3 0 0,-1 6 0 0,-3-6 18 0,4 3-1 0,-4 3 0 0,3-2 0 31,-3-4-27-31,4 0-6 0,-4 0 0 0,0 6-1 0,3-3 33 0,1 0 8 16,-4 4 0-16,0 2 1 0,3-6-11 0,-3 0-2 15,0 1-1-15,4 5 0 0,-1-3-3 0,1 1 0 0,-1 2 0 0,-3 4 0 31,4-4 3-31,0-3 0 0,-1 4 0 0,1 6 0 0,-4-4-11 0,3 1 0 16,1 2 0-16,3 1 0 0,-4 0 12 0,1-4-4 0,-1 4 0 0,1 3 0 31,3 0-8-31,-4-4 0 0,1 4 0 0,-1 3 0 0,4-3 0 0,-3 0 0 16,0 0 0-16,3 6 0 0,-4-9 53 0,4 3 9 0,-7-1 2 0,7 11 0 0,-3-11-64 16,-1 1-16-1,1 0-2-15,3 6 0 0,-4-9 29 0,1 3 5 0,-1 3 2 0,1 9 0 16,3-3-18-16,-3 1 0 0,-1-1 0 0,1 6 0 0,-1-8 0 0,1 5 0 15,3 0 0 1,-4 4 0-16,4-7 15 0,-3-3-1 0,3 4 0 0,-4 5 0 16,4-6-22-16,-3 4-5 0,3-4-1 0,0 6 0 0,-3-8 14 0,3 2 0 15,0 0 0-15,0 7 0 16,0-7 24-16,0-3 8 0,0 3 2 0,0 4 0 16,0-7-17-16,0-3-3 0,0 3-1 0,0 3 0 0,0-3-5 0,4-3 0 15,-4 3-8-15,0 7 12 0,4-13-1 0,-4 6-1 16,3-3 0-16,1 6 0 0,-4-6-10 0,0-3 0 0,4-4 0 0,-4 7 0 15,0-3 0-15,0-3 0 16,0 3 0-16,0 3 0 0,0-10 40 16,-4-2 5-16,1-1 2 0,-1 1 0 0,1-7-24 0,-1 3-5 15,1 4-1-15,0-7 0 0,-1-9-17 0,-3-1 0 0,0-2 0 0,4-4 0 16,-4-2 16 0,3-4-1-16,-3 0 0 0,4 0 0 0,-1-3-24 0,1-3-5 0,-4 0-1 15,3 0 0-15,1-3 15 0,-1 3 0 16,1-6 0-16,-4 6 0 0,3 0 13 0,-3-4 6 0,4-5 1 0,-4-4 0 15,0-2-32-15,0 2-7 0,0-3-1 0,0-6 0 32,0 0-13-32,-4 4-3 0,-3-4-1 0,4 0 0 15,-1-7-175-15,-3 1-34 16,-10-10-7-16,2-9-918 0</inkml:trace>
  <inkml:trace contextRef="#ctx0" brushRef="#br0" timeOffset="-36970.59">17628 7045 1364 0,'0'0'60'0,"0"0"13"16,0 0-58-16,0 0-15 0,0 0 0 0,0 0 0 31,0 0 57-31,4 3 9 0,-4-3 2 0,0 0 0 16,3 10-11-16,-3-10-1 0,0 0-1 0,0 0 0 0,0 0 1 0,4 3 0 0,-4-3 0 0,0 0 0 15,7 3-5-15,-7-3-1 0,3 3 0 0,-3-3 0 32,8 3-4-32,-5 0-1 0,-3-3 0 0,7 0 0 0,0 0-21 0,4 3-4 0,-4-3 0 0,3 0-1 15,1 4 36-15,0-4 7 0,-4 3 2 0,3-3 0 16,1 3-64-16,-1-3 0 0,1 0 0 0,0 0-10 15,-1-3 10-15,1 3 9 0,-1 0-1 0,4-3-8 16,-3 3 0-16,3 0 0 0,0-4 0 0,-3 1 0 16,3 3 0-16,0-3 0 0,0 3 0 0,0-3 0 15,0 3 0-15,-3-3 0 0,3 3 0 0,-3 0 0 16,3 0 58-16,0 0 5 0,0 0 1 16,-3 0 0-16,3 0-52 0,0 0-12 0,0 0 0 0,0 0 0 0,4 0 0 0,-4 0 0 15,3 0 0-15,-3 0 0 16,4-3-12-16,0 3-4 0,-4 0-2 0,7-3 0 15,-3 3 29-15,3 0 5 0,0-3 2 0,0 3 0 16,4 0-18-16,-4-4-11 0,4 1 2 0,-4 3 0 0,4-3 9 0,-4 3 12 0,0-3-2 0,0 3-1 31,0-3-9-31,4 3 0 0,-4-3 0 0,4 3 0 0,0 0 0 16,-1-3 0-16,4 3 0 0,-3 0 0 0,3 0 0 0,1 0 0 0,-1 0 0 0,0 0 0 31,0 0 0-31,-3-4 0 0,3 4 0 0,-3-3 0 0,0 3 0 0,3 0 0 0,-4-3 0 16,1 3 0-16,0-3 0 0,3 0 0 0,-3 3 0 0,3-3 0 15,0 3 0-15,4-3 0 0,0 3 0 0,-1 0 0 16,-2 0 0-16,-1 0 0 0,0 0 0 0,0 0 0 16,1 0 0-16,-1 0 0 0,0 0 0 0,0 0 0 15,4 0 0-15,-4 3 0 16,4-3 0-16,0 0 8 0,-4 0-8 0,4 0 0 16,-1 0 0-16,1-3 0 0,0 3 0 0,-4-4 0 0,4 4 0 0,-4-3 0 15,0 0 0-15,1 0 0 16,2 0 0-16,1 0 0 0,0 3 0 0,0 0 0 0,3 0 12 15,0 0-4-15,0 0-8 0,-3 0 0 0,3 0 0 0,-3 3 8 16,3-3-8-16,-3 0-12 0,0 0 2 0,7 0 1 16,-4 0 9-16,0-3 16 0,4 3-4 0,0 0-1 15,0-3-11-15,0 0 12 16,-1-1-12-16,1 1 12 0,0 0-3 0,-4 0 0 0,4 0 0 0,0 3 0 16,0-3-9-16,3 3 0 0,0-3 9 0,1 3-9 15,-1 0-19-15,-3 0-8 0,0 0-1 0,3 0-1 16,-3 0 49-16,0 0 9 0,3 0 3 0,0 0 0 15,1 0-24 1,-1 0-8-16,0 0 0 0,1 3 9 0,-1-3 16 0,0 3 3 0,1-3 1 0,-1 3 0 16,4-3-29-16,3 0-15 0,-3 0 2 0,7 0 0 15,-7-3 13-15,0 3 0 0,-1-3 12 16,5 0-12-16,-1-1 12 0,1 4-4 0,-4 0 0 0,6 0-8 16,-2 0 10-16,-4-3-10 0,0 3 8 0,6 0-8 0,-2-3 0 0,3 3 0 0,0 0 0 0,7 0 0 15,-7 0 0-15,-1 0 8 16,1 0-8-16,7 0 12 0,-7-3-2 0,4 3 0 15,-1-3 0-15,4 3 0 0,-3-3 1 0,-4 3 0 0,3-3 0 0,-10 0 0 16,3 3-1 0,4 0 0-16,4 0 0 0,3 0 0 15,0 0-10-15,-1 0 12 0,5-4-12 0,21 1 12 0,-11 0-4 0,0 0 0 0,-4 0 0 0,12 0 0 16,-12 3 3-16,1-3 0 0,-1 3 0 0,4 0 0 16,-7-4-11-16,4 4 0 0,-4-3 0 0,10 0 0 15,-6 0 0-15,3-3-16 0,0 3 4 0,11-4 1 16,-8 4 11-16,1-3 14 0,3 3-3 0,7-3-1 0,-10 2-2 15,3 1 0-15,-3-3 0 0,10 0 0 16,-3 3-8-16,-1-1 0 0,8 1 0 0,3 0 8 16,-10 3-8-16,0-3-12 0,-1 3 2 0,12 0 1 0,-8 3 9 15,7-3 12-15,0 3-2 0,11 0-1 16,-14 1-9-16,3-1 12 0,0-3-12 0,8 3 12 16,-1-3-12-16,-3 3 0 0,3-3 0 0,-3 0 0 15,0 0 0-15,-1 0 0 0,1 0 0 0,0 0 0 16,0 3 0-16,3 0 0 0,0-3 0 0,-3 3 0 15,-4 4 12-15,1-4 0 0,-1 3 0 0,-3 0 0 0,6-3-12 16,-6 4-14-16,-4 2 3 0,0-6 1 16,1 4 10-16,-5-1 11 0,4-3-3 0,-3 0 0 15,3 0-8-15,1 0 0 0,-1 1-10 0,-4-1 10 0,-2 0 0 0,-5 0 0 0,1 0 13 0,-4 0-4 32,-4 0-1-32,1 0 0 0,-4 1 0 0,0-1 0 15,-4 0 1-15,1 0 0 0,-1 0 0 0,-20 0 0 16,3-3-9-16,-4 3 0 0,-3-3 0 0,3 0-11 0,-3 0 11 15,0 0 12-15,0 0-2 0,6 0-1 0,-6 4-1 0,0-1 0 0,-4 0 0 0,-3-3 0 16,-4 3-8-16,-3-3-9 0,0 0 9 0,-4 0-13 16,-4 0 26-16,-2 3 6 0,-1-3 1 15,-4 3 0-15,1-3-20 0,-1 3 0 16,-10-3 0-16,8 0 0 0,-8 0 0 0,0 0 0 0,0 0 0 0,0 0 0 16,0 0 0-16,0 0 0 15,0 0 0-15,3-3 0 0,-3-3-20 0,-3 0-8 16,-5 3-2-16,1-4 0 15,-3-2-80-15,-4 3-16 0,-4-1-3 0</inkml:trace>
  <inkml:trace contextRef="#ctx0" brushRef="#br0" timeOffset="-31455.85">16693 7205 1552 0,'0'0'44'0,"0"0"10"32,-3 0-43-32,-1 3-11 0,1 0 0 0,-1-3 0 0,-3 3 94 0,4 1 17 0,-1-4 3 0,-3 3 1 15,0 0-48-15,0 3-10 0,0-3-1 0,-4 4-1 16,1 2-14-16,-4 0-2 0,0 1-1 0,0-1 0 16,-1 1 10-16,1-1 1 0,-3-3 1 0,6 4 0 15,-3-4-6-15,0 3-2 0,3-2 0 0,1-1 0 16,-1 0-18-16,4 0-3 0,0-2-1 0,0-1 0 31,0 0 36-31,3 0 6 0,1 0 2 0,3-3 0 16,0 0-103-16,0 0-20 15,0 0-4-15,0 0-1 0,10 0 52 0,-3-3 12 0,8 0 0 0,-1 0 0 0,3 0 21 0,4-1 7 0,4 1 2 0,0 3 0 16,0-3-17 0,3 3-3-16,-4-3-1 0,1 3 0 0,0-3 9 0,0 3 2 0,-4 6 0 0,0-3 0 15,0 7-12-15,-3-4-8 0,-4 3 9 0,0 4-9 16,-3 3 48-16,-1-4 4 0,-6-2 1 0,3 2 0 15,-7 1-24-15,3 2-5 0,-3-2 0 0,-3 2-1 0,-1-2-7 0,1 0 0 16,-8-1-1-16,4 1 0 31,-4-4 17-31,1 0 4 0,-4-2 1 0,0 2 0 0,-1-6-29 0,-2 4-8 0,-1-1 0 0,1 0 0 0,-1-3 0 0,-3-3-8 32,3 0 8-32,-3 0-12 0,3 0 12 0,4-3 0 0,-3 0 0 0,2 3 0 15,5-3 0-15,-1-3-8 0,4 2 8 0,4-2-12 16,3 0-89-16,3 0-19 15,1-4-3-15,6 4-1 0,-3-7-104 0,4 7-22 16</inkml:trace>
  <inkml:trace contextRef="#ctx0" brushRef="#br0" timeOffset="-30924.03">17103 7421 1713 0,'0'0'37'0,"0"0"8"0,0 0 2 0,0 0 2 0,0-6-39 0,-4 3-10 0,4 3 0 0,0-6 0 0,0-1 77 0,0 7 14 16,0 0 2-16,0 0 1 0,0-3-33 0,0 3-6 15,0 0-2-15,0 0 0 0,0 0-1 0,0 0-1 16,0 0 0-16,4 7 0 0,-1 2 1 0,-3 4 0 31,0 2 0-31,0 1 0 0,0 3-9 0,-3 3-2 0,-1 0 0 0,-3-7 0 16,4 7-6-16,-1-3-2 0,-3 3 0 0,3 0 0 0,-3 0 25 0,4 0 5 15,-1-3 1-15,-3 9 0 0,7-9-52 0,0 3-12 16,0-4 0-16,4-2 0 16,-1 0 0-16,4-4 0 0,0-2 0 0,1-1 0 0,2-3 16 0,1 1 0 0,-1-4 0 0,1-3 0 15,3-3-16 1,0-4 0-16,0 1 0 0,0 0 0 0,0-4 0 0,1-2 0 0,-1 2 8 0,-4-2-8 15,4 3-12-15,-3-1-4 0,-1 1-2 0,-2-1 0 0,-1 1 29 0,0 3 5 16,0-1 2-16,-4 4 0 16,1-3-80-1,-4 0-16-15,0-1-3 0,-4 1-1 16,1 0-88-16,-4 0-18 0,0-4-3 0,-4 1-1 0</inkml:trace>
  <inkml:trace contextRef="#ctx0" brushRef="#br0" timeOffset="-30735.41">16930 7644 2447 0,'0'0'103'0,"0"0"-83"15,0 0 68-15,7-3 14 0,3-3 2 0,1 2 1 16,0-2-34-16,-1 3-7 0,4 0-2 0,-3 0 0 16,3 0-22-16,0 0-5 0,4-1-1 0,-4 1 0 15,0 0-12-15,0 3-2 16,-3-3-1-16,3 3 0 15,-4 0-67-15,1 0-12 16,0 0-4-16,-4 0 0 0,3 3-111 0,-6 3-22 0,3 1-5 0,-4 2-1 0</inkml:trace>
  <inkml:trace contextRef="#ctx0" brushRef="#br0" timeOffset="-28968.31">16831 8108 1036 0,'0'0'23'0,"0"0"5"0,0 0 0 0,0 0 1 15,0 0-29-15,0 0 0 0,0 0 0 0,0 0 0 0,0 0 57 0,0 0 6 0,0 0 1 0,0 0 0 31,0 0 51-31,0 0 10 0,0 0 3 0,0 0 0 0,0 0-52 0,7 6-9 16,-3 4-3-16,-4-1 0 0,0-3 32 0,0 1 5 0,3 2 2 0,-3-3 0 0,0 4-63 0,0 2-12 31,0-2-2-31,4 2-1 0,-4-5-25 0,3 2 0 16,-3 3 0-16,4 1 0 0,-4 3 0 0,3-7 0 0,-3 4 0 0,0-1 0 16,4 1 0-16,-1-1 0 0,-3 4 0 0,4 0 0 15,-4-4 0-15,0 4 0 0,3 3 0 0,-3-4 0 0,4 1 0 16,-4 0 0-16,0-1 0 0,3 4 0 0,-3-3 16 0,0 3-3 15,0-1 0-15,4 1 0 0,-1 0-13 16,-3 0 0-16,4 0 0 0,-4 3 0 0,4-4 0 0,-4 4 0 16,0 0 0-1,3 0 0-15,1 0 0 0,-4 0 0 0,3 3 0 0,-3-3 0 0,4 0 0 16,-1-3-18-16,-3 3 4 0,4 3 1 0,-4 0 13 0,3 0 0 16,1 3 0-1,-4 1 0-15,3-4 0 0,-3 3 0 0,4 3 0 0,-4 1 0 16,3-4 0-16,-3 0 0 0,4-3 0 0,-4 3 0 0,0 1 0 0,3-1 0 0,1 0 0 0,-1 3 0 31,-3 1 0-31,4-1 0 0,0 1 0 0,-1 2 0 16,1-3 0-16,-1 1 0 0,1 2 0 0,-1-2 0 0,4-1 0 0,-3 3 0 15,-1-2 0-15,1 2 0 0,-1 1 0 0,1-1 0 16,-4 1 0-16,3 5 0 0,1-2 0 0,-1 0 0 16,1-1 0-16,-1 4 0 0,1 0 48 0,-4-3 13 0,0 2 3 0,4 1 0 15,-4 0-52-15,0 3-12 16,3-4 0-16,-3 7 0 0,4-6 0 0,-4 3-8 15,3 0 8-15,1 0-13 0,-1 0 13 0,-3-3 0 16,4 2 0-16,-1 5 10 0,1-8-2 0,-1 1 0 16,1 3 0-16,3 3 0 0,0 0-8 0,-4-6 0 0,5 3-10 0,-1 3 10 15,-4-3 0-15,1 3 0 0,3-3 0 0,0 6 0 32,-4-6 0-32,4 3 0 0,-3-3 0 0,3 6 0 0,-4 0 0 0,1 0 0 15,-1-3 0-15,1 10 0 0,0-7 0 0,-1 3 0 0,4-3 0 0,-3 7 0 0,3-7 0 0,-4 6 0 16,1 1 0-16,-1 2 0 0,1-9 16 0,-1 4 8 15,4 2 3-15,-3 1 0 16,3-4-43 0,-3 0-9-16,3 4-2 0,-4 2 0 0,4-6 47 0,-3 4 10 15,3-4 2-15,0 4 0 0,0-4-32 0,-4 0 8 0,4 1-8 0,4 2 0 0,-4-3 8 0,0 1-8 0,0-4 11 16,4 6-11 0,-4-6 0-16,0 4 0 0,0-1 0 0,0 3 0 15,0-5 0-15,0-1 0 0,0 0 0 0,-3 3-12 0,-4-6 12 0,3 3 0 16,1 1 0-16,-1 2 0 15,4-3 0-15,-3 0 0 0,-4 0 0 0,3 4 0 16,-3-4 0-16,4 0 0 0,-4 0 0 16,0 4 0-16,3-7 8 0,-3 0-8 0,4 0 0 0,-1 0 0 0,1 0 8 0,0-7-8 15,-1-2 0-15,4 0 0 0,-7-4 0 16,4 1 0-16,-1-4 8 0,-3 0-8 0,4-2 12 16,-4-4 0-16,-4-3-1 0,4 0 0 0,0 0 1 0,-3-4 0 0,3 4 0 0,0-6 0 15,-4 0-4-15,4-7-8 16,-3 0 12-16,-1 1-4 0,1-1 0 0,3 1-8 15,-4-4 12-15,0-3-4 0,4 0 8 0,-3 0 0 0,-4-3 1 0,3 0 0 0,1-3 13 0,-4-3 2 32,0-7 1-32,-4 4 0 0,1-4-33 0,-1-2-22 0,0-4 3 0,1 0 1 15,-4 4 18-15,0-4 0 0,-1 0 11 0,1-3-11 0,0 3 12 0,0 0-12 32,4-3 12-32,-1 4-12 0,-3-1 10 0,3 0-10 15,1 0 8-15,-1 0-8 0,1 0 0 0,2 1 8 0,-2-4-8 0,3-3 0 16,0 6 8-16,0-3-8 0,3-3 8 0,-3 0-8 15,4 0 0-15,-1 0 0 0,1-1 0 0,-1 1 0 0,1 0 8 0,-1 3-8 16,4 0 8-16,-4 4-8 16,4 2 11-16,0 3-3 0,-3 1-8 0,3 2 12 15,0 4-4-15,0 6-8 0,0 0 11 0,0 0-11 0,0 0 16 0,0 0-3 16,0 0-1-16,0 6 0 16,3 1 16-16,1 2 2 0,0 4 1 0,-1-1 0 15,1 4-31-15,3 0 0 0,0 2 0 0,0 4 0 0,0 3-14 0,0 4-9 16,0-1-1-16,3 3-1 0,-2-3 25 0,2-3 0 15,1 1 0-15,-1-1-8 0,-3-3 8 0,4 3 0 0,0-3 0 0,-1 3 0 32,1-3-35-32,-1-4-1 0,1 8-1 0,3-8 0 15,-3-5 37-15,-1 3 0 0,1 2 0 0,-1-2 0 16,-3 0 0-16,4-4 0 0,-4-2 0 0,0-1 0 16,4 1 14-16,-4-4 10 0,-7-6 3 0,7 6 0 0,-7-6-27 15,0 0 0-15,0 0 0 0,0 0 0 0,7-6 0 0,0-4 0 16,0 4 8-16,0-6-8 0,4-4 0 0,-4-3 12 0,3-3-12 0,1 3 12 15,-1-3-1-15,1 0 0 0,3 0 0 0,-3 1 0 0,3-5-3 0,0 4 0 16,-4 1 0-16,5-1 0 16,-5 3-8-16,1 0 12 0,3 0-12 0,-4 0 12 15,1 7-12-15,0 2 8 0,-1 1-8 0,1 3 8 16,-4-4-8-16,0 7 10 0,3-3-10 16,-3 0 10-16,1-1-10 0,2 1 8 0,-10 6-8 15,7-3 8-15,-7 3-8 0,7-3 0 0,-7 3 0 0,11-3 8 16,-11 3-8-16,0 0 0 0,0 0-10 0,0 0 10 15,0 0-152-15,0 0-25 0,0-7-5 0,0 4-1 0</inkml:trace>
  <inkml:trace contextRef="#ctx0" brushRef="#br0" timeOffset="-9583.63">18852 6606 576 0,'0'0'12'0,"0"0"4"0,0 10 0 0,4-4 0 15,-4 0-16-15,0 3 0 0,4 1 0 0,-4-4 0 16,0 4 105-16,3-1 19 0,-3-3 3 0,0 4 1 16,0-4 0-16,4 0 0 0,-4 4 0 0,0-10 0 0,0 0-52 0,0 6-9 15,0-6-3-15,0 0 0 0,0 0 52 0,0 0 9 0,0 0 3 0,0 0 0 16,0 0-52-16,0 0-9 0,10-3-3 0,-3 0 0 31,0-7 0-31,0 1 0 0,-3-1 0 0,3-5 0 16,-4-1 0-16,1-3 0 0,-1 0 0 0,5-6 0 0,-8 3-51 0,3-6-13 0,1 0 0 0,-4 0 0 31,3-1 0-31,-3 1 0 0,0 0 0 0,0 0 0 0,0 0 40 0,0 3 6 16,0-1 1-16,0 5 0 0,-3-1-33 0,3 3-6 0,0-3-8 0,0 3 11 15,0 3 0-15,3 1 0 0,-3 2 0 0,0 4 0 16,0-1-3-16,0 7-8 0,0 0 12 16,-3 6-4-16,3 3 13 0,0 7 3 0,0 3 0 0,0 2 0 31,0 4-44-31,3 3-9 15,-3 1-2-15,4 5 0 0,-1-3 31 0,1 3 0 0,3-5 0 0,0-1 0 16,-4-3 0-16,4 0 0 0,4-7 0 0,-4 1 0 0,0-4 0 16,4-2 0-16,-11-10 0 0,0 0 0 0,0 0 0 0,0 0 0 0,14-3 0 15,0-4 0-15,0-2 0 0,-3 0 0 0,-1-4 0 0,1 1 0 0,-4-4 0 0,0-6 0 16,0 0 0-16,0-6 0 16,0 3 0-16,0-4 0 0,-3 1 0 0,3 3 0 15,0 0 0-15,-4 6 0 0,4 0 0 0,-3 1 0 0,3-1 0 0,-4 3 0 0,1 0 0 0,-1 7 0 31,5 0 22-31,-8 2 10 0,3 1 3 0,4 6 0 16,-3 0-56-16,-1 6-11 0,4 1-3 0,0 5 0 0,-3 1 79 16,3 6 16-16,0-1 4 0,0 7 0 15,-3-3-52-15,3 3-12 0,-4 4 0 0,4 2 0 16,-3-3 0-16,3 0 0 0,-4 1 0 0,4-1 0 16,-3-3 0-16,-1 0 0 0,4 0 0 0,-3 0 0 0,-1-3 0 0,1-3 0 15,0 0 0-15,-1 0 0 0,-3-1 0 0,4-2 0 0,-4 3 0 0,0-3 0 16,0-4 0-1,0 4 0-15,-4-4 0 0,4 1 0 0,0-1 0 0,0 1 0 0,-3-4 0 0,-1 1 0 32,4-4-151-17,-4-3-33-15,4 0-6 0,-3-3-2 0,3-3-102 0,0-3-21 0</inkml:trace>
  <inkml:trace contextRef="#ctx0" brushRef="#br0" timeOffset="-9224.77">19463 6418 1958 0,'0'0'43'0,"0"6"9"0,-4 1 1 0,4-1 3 0,-3 3-45 0,3 1-11 16,-4 2 0-16,4 1 0 0,0 2 104 0,-3 1 20 16,3 0 3-16,0 3 1 0,0-1-52 0,0-2-9 15,0 0-3-15,0 3 0 16,3-4 0-16,-3 1 0 0,4-4 0 0,3 1 0 0,-4 0 0 0,1-7 0 0,3 3 0 16,0-6 0-1,0 4-51-15,-7-7-13 0,7 0 0 0,4 0 0 0,-1-4 0 0,-3-2 0 0,0 0 0 0,4-3 0 31,-4-1 0-31,0 1 0 0,0-4 0 0,-3 1 0 0,-1 2 34 0,1 1 4 16,-4-4 1-16,0 4 0 0,0-4-27 0,-4 4-12 16,-3 3 10-16,0-4-10 15,3-2 22-15,-6 5-2 0,3-2 0 0,-4 3 0 16,1-1-20-16,3 1 0 0,-4 3 0 0,4-3 0 16,-4 3-47-16,4 3-13 0,0-3-4 0,4 3 0 15,-4 3-51-15,3 0-10 0,1 0-3 0,3 0 0 16,0 0-102-16,0-3-21 0,0 0-4 0,3 6-1 0</inkml:trace>
  <inkml:trace contextRef="#ctx0" brushRef="#br0" timeOffset="-8614.63">19629 6380 1936 0,'0'0'43'0,"0"0"9"0,0 7 1 0,0-1 1 0,3 0-43 0,1 0-11 15,-4 4 0-15,3-1 0 0,1 4 58 0,-1-4 10 16,1 7 1-16,3 0 1 16,-4-4-5-16,4 4-1 0,0-1 0 0,0-2 0 0,1 3 9 0,-1-4 2 15,0 1 0-15,0-4 0 0,0 1-28 0,-4-1-6 16,4-3-1-16,-3 4 0 16,3-7-11-16,-4 3-2 0,5-3-1 0,-8-3 0 15,3 3-2-15,-3-3 0 0,0 0 0 0,0 0 0 16,0 0-7-16,7 0-1 0,-7 0-1 0,7-3 0 0,0 0 0 0,-3-3 0 15,-1 0 0-15,1-1 0 16,-1-2-7-16,-3-1 0 0,4 1-8 0,-4 0 12 0,3-1-12 0,1 1 0 16,-4 3 8-16,3-1-8 0,-3 7 0 0,0 0 0 31,0 0 8-31,0 0-8 0,0 0 0 0,0 0 9 0,7 3-9 0,4 4 8 16,-11-7-8-16,7 6 0 0,0 0 9 0,0 1-9 0,-7-7 8 0,7 6-8 0,4 0 8 0,-11-6-8 15,10 3 9-15,1-3-9 0,0 0 12 16,-1-3-12-1,-3 0-18 1,4 0-10-16,-4-3-3 0,3-1 0 0,-2 1 68 0,-1 0 14 0,0-4 2 0,0 4 1 0,0-3-42 16,-4-1-12-16,4-2 0 0,-3 2 0 0,-4-2 12 0,3 2-3 0,-3-2 0 0,4 5 0 15,-1-2-9-15,-3 3 0 0,0 0 0 16,-3 2 8-16,3-2-8 0,-4 3 10 0,1 3-10 0,-1 0 10 16,-3 0-2-1,0 3 0-15,4 0 0 0,-4 4 0 0,0 2 0 0,-4 0 0 0,4 4 0 16,0 3 0-16,0-1-8 0,3 1 8 0,1 0-8 0,3 2 8 0,-4-2 24 0,4 0 4 31,4-1 0-31,-1-2 1 0,1 0-29 0,3-4-8 16,0 0 0-16,0-2 0 0,0-1 0 0,4 0 0 0,-4-3 0 0,3 0 0 15,1-3 0-15,-1 0-12 0,5-3 4 0,-1 0 0 16,0-3 8-16,0 3 8 0,0-4-8 0,0 1 11 16,-3 0-11-16,3 0 0 0,-4-1 0 0,1 1 0 15,0 0-87-15,-1 3-16 0,1 0-3 0,-4-1-885 16,3 4-177-16</inkml:trace>
  <inkml:trace contextRef="#ctx0" brushRef="#br0" timeOffset="-7686.54">20599 6619 1440 0,'0'0'40'0,"0"0"11"0,0 0-41 0,0 0-10 16,0 0 0-16,3 6 0 0,1 0 145 0,-1-3 27 0,-3-3 6 0,4 7 1 16,-4-7-24-16,0 0-5 0,0 0-1 0,0 0 0 15,0 0-43-15,0 0-9 0,0 0-1 0,0 0-1 16,3-4-27-16,-3-5-4 0,-3 0-2 0,3-1 0 31,-4-2-4-31,1-4-1 0,-1 0 0 0,1-6 0 0,-4 4-57 0,0-1 0 16,-4-3 0-16,0 0 0 0,1 0 0 0,-1-3 8 0,-3 0 2 0,4-3 0 0,-1 2-10 15,-3-2 0 1,3 3 9-16,1 0-9 0,-1 3 8 0,1 3-8 0,-1 1 8 0,0-1-8 16,4 0 0-16,0 3 0 0,0 4 0 0,4-1 0 0,-4 4 0 0,3-1 0 15,1 1 0-15,3 6 0 0,0 3 0 0,0 0 0 16,0 0 0-16,0 0 0 0,0 0-9 0,0 0 0 16,0 0 0-16,0 0 0 15,3 6 9-15,1 0 16 0,3 4-4 0,0-4-1 16,0 0-11-16,3 1 0 0,1-1 0 0,3 0 0 0,0 0 9 0,4-3-9 15,-1 1 10-15,5-4-10 0,2 0 16 0,1-4-4 16,0 1 0-16,-1 0 0 16,1 0 19-16,0 0 3 0,-4-3 1 0,0 3 0 15,0-4-45-15,-3 4-9 0,3-3-1 0,-3 3-1 16,-4 0 33-16,3-1 8 0,-2 8 0 0,-1-4 1 16,-4-7-21-16,1 4 0 0,-4 0 0 0,-4 0 0 0,-3 3 0 0,0 0 0 15,0 0 0-15,0 0 0 16,0 0 0-16,0 0 0 0,0 0 0 0,0 0 0 15,0 0-120-15,-3 6-29 0,-4 0-6 0,0 4-1 16,-4-1-108-16,1 1-23 0</inkml:trace>
  <inkml:trace contextRef="#ctx0" brushRef="#br0" timeOffset="-6389.59">20567 6515 2698 0,'-11'13'76'0,"11"-13"18"0,0 0-75 16,0 0-19-16,0 0 0 0,0 0 0 0,0 0 98 0,0 0 16 0,7 3 3 0,0-3 1 16,4 3-76-16,0-3-15 0,-1 3-3 0,4 0-1 0,0-3 28 0,4-3 5 15,-4 3 2-15,4-3 0 0,-4 3-38 0,4-3-8 16,-4-3-2-16,3-1 0 0,1 1-10 0,0 0 0 16,-1-4 9-16,-3 1-9 0,4 0 0 0,-4-1 0 15,0 1-12-15,0-1 4 0,-3 4 8 0,0 0 0 16,-1-4 0-16,-3 4 0 0,0 0-12 0,-3 0 4 31,-1-1 0-31,1 1 0 0,-1 0 8 0,1 3 12 0,-4-4-2 0,0 7-1 16,0 0-9-16,0 0-14 0,0 0 3 0,0 0 1 0,-4 4 18 15,1 2 3-15,-4 0 1 0,3 3 0 0,-3 1-12 0,4-1 0 32,-1 4 0-32,1 2 0 0,-1 1 47 0,1 0 13 0,3 0 4 0,-4-1 0 15,4 1-56-15,0-4-8 0,0 4 0 0,4-3-10 0,-4-1 10 0,7-2 0 16,0-1 10-16,0 0-10 15,-4-2 16-15,8-4-2 0,-4 0-1 0,3 0 0 16,1-3-13-16,3-3 0 0,0-3 8 0,0-1-8 16,0 1 0-16,-3-3 8 0,0 2-8 0,3-2 0 0,-4-3 0 0,-3-1 8 15,-3 4-8-15,3-4 0 0,-4 4 0 0,1-1 0 16,-8 1 8-16,4-1-8 16,-3 1 0-16,-4 0 0 0,-4-1 8 0,4 1-8 0,-7 2 0 15,0 1 0-15,-4 3 0 0,1-3 0 0,3 3 0 0,0 3 0 0,-4-3 0 0,4 3 0 16,3 3-11-16,1-3-1 15,-1 3-1-15,4 0 0 0,0 0 3 16,3 3 1-16,1-3 0 0,6 1 0 0,-3-4-95 0,0 0-20 0,0 0-3 0,7 6-1 31,4 0 23-31,0-3 4 0,3 4 1 0,0-4 0 16,0-3-32-16,0 0-5 0,4 0-2 0,-1 0 0 0,1 0-28 0,0 3-5 0,-1-3-2 0,-3 3 0 16,0-3 59-16,1 3 12 0,-1 3 3 0,-4-2 0 15,1 2 12-15,-1 3 2 0,-2-3 1 0,2 1 0 0,-3-1 137 16,0 0 27-16,-3 1 5 0,-1-1 2 0,1 0 85 0,-4-6 17 15,0 0 3-15,0 0 1 16,0 0-15-16,0 0-2 0,0 0-1 0,0 0 0 16,0-3-46-16,0 0-10 0,0 0-2 0,0 0 0 0,-4-4-17 0,4 1-4 15,-3 0-1-15,-1-1 0 0,4 1-76 0,-3-3-18 16,-1-1 0-16,1 1 0 16,-1 0 9-16,4-1 1 0,-3-2 0 15,-1 5 0-15,4-2-10 0,0 3-12 0,0-1 2 0,4 1 1 0,-4 0 24 0,0 0 5 0,3-1 0 16,1 4 1-1,-4 3-13-15,7-6-8 0,-7 6 8 0,7-3-8 0,-7 3 0 16,14-3 8-16,-4 0-8 0,5 3 0 16,-5-4 0-16,-10 4 0 0,14 4 0 0,0-4-8 15,0 3-12-15,-3 0-1 0,3 0-1 0,0 0 0 0,-14-3-86 0,11 3-16 16,3-3-4-16,-14 0-1 16,11 3 5-16,-1 0 2 0,-10-3 0 0,0 0 0 15,14-3-61-15,-14 3-12 0,11-3-2 0,-11 3-1 0,7-6 1 0,3 0 0 0,-10 6 0 0,8-7 0 16,-8 7 129-1,7-6 27-15,-4 0 5 0,4 3 0 0,-7-4 66 16,0 7 13-16,0 0 2 0,0 0 1 0,0 0 61 0,7-6 12 16,-3 3 2-16,-4 3 1 0,0 0 5 0,0 0 1 0,0 0 0 0,0 0 0 0,0 3 48 15,0 3 9 1,0 1 3-16,0 2 0 0,-4 1-56 0,1-4-12 16,3 3-1-16,-4 1-1 0,4 2-34 0,-3 1-6 0,3 2-2 0,0 1 0 15,0-3-8-15,0-1-1 16,0 1-1-16,3 2 0 0,-3-2-66 0,4-4-9 15,-1 4-4-15,4-1-1 0,0-2 22 0,0-1 5 16,0-3 1-16,0 1 0 0,-7-7-14 0,11 3-15 0,-11-3 3 0,14 0 1 16,-3 0 11-16,-11 0 16 0,14-3-4 0,-4-4-1 0,1 1-11 0,0 0 0 15,-4-7 0-15,0 4 0 16,0-4 0-16,0 4 0 0,0 0 0 0,-4-1 0 16,1 1 0-16,3 3 0 0,-3 2 0 0,-4 4 0 0,0 0-9 0,0 0-4 15,0 0-1-15,0 0 0 0,0 0 22 0,7 7 5 16,-4-1 1-16,1 3 0 0,-1 4-14 0,1-4 0 0,-1 1 0 15,1 2 0-15,-1 1 0 0,1-4 0 16,-1 1 0-16,4-1 0 0,0-3 0 0,1 1 0 16,-1-1 0-16,3 0 0 0,1-3 0 0,-11-3 0 15,10 0 0-15,4 0 0 0,1-3 0 0,-5 0 0 0,4-3 0 0,0-4 0 16,0 1 0-16,1-1 0 0,2 1 0 0,-3-3 0 31,0-1 8-31,-3 0-8 0,0 1 0 0,-4-1 0 0,-4 1 12 0,1-1-4 16,-1 1-8-16,-3-1 12 0,0 1-3 0,-3-1-1 0,-1 4 0 0,-3-1 0 31,0-2-8-31,0 2 10 0,-4 4-10 0,1 0 10 0,-1 3-10 0,1 0 0 16,-1 3 0-16,4 3 8 0,0 0-26 0,0 3-6 0,3 0 0 0,1 1-1 31,-1 5-39-31,1-2-8 0,6 2-2 0,1-3 0 16,-1 4-35-16,1-4-7 0,3-2-2 0,4 2 0 15,-4-3-74-15,3-2-16 0,4 2-2 0,-3-6-1 16,3 0-63-16,0 0-13 0</inkml:trace>
  <inkml:trace contextRef="#ctx0" brushRef="#br0" timeOffset="-5832.04">22066 6358 2188 0,'0'0'48'0,"0"0"11"0,0 0 1 0,0 0 1 0,0 0-49 0,0 0-12 16,0 0 0-16,-3 4 0 0,-4 2 177 0,3 0 33 0,-3 7 6 0,4-1 2 0,-4 4-93 0,3 0-18 16,-3 2-4-16,3 1-1 0,1 0-59 0,-1-3-12 0,4 2-3 15,-3-2 0-15,3-3 7 0,3 2 1 0,-3-5 0 0,0-1 0 16,4 1-36-16,-1-4 0 0,1 0 0 0,-1-3 0 15,-3-3 0-15,8 3 0 0,-5 1 0 0,4-8 0 32,0 4 0-32,0-6 0 0,0 3 0 0,-3-3 0 15,-1-4 0-15,4 4 0 0,0-3 0 0,-3 2 0 16,3-5 0-16,-3 2 0 0,3-2 0 0,-4 2 0 0,1 1 0 0,-1 3 0 16,1 0 0-16,-1-1 0 0,-3 7 0 0,0 0 0 0,0 0 0 15,0 0 0-15,0 0 0 0,4 7 0 16,3-1 0-16,0 3 0 0,0 1 0 15,-4 2 0-15,5 1 0 0,-1-1 0 0,3-2 0 0,-3-1 0 16,4 0 0-16,-4-2 0 16,0 2 0-16,3-3 0 0,-2-2 0 0,2-1 0 0,-3 0 0 0,0-3 0 15,0 0 0-15,0-3 0 0,0 3 0 0,0-7 0 0,1 1 0 0,-5 0 0 0,1-4 0 16,-4 1 0 0,3 0 0-16,-3-1 0 0,-3-5 0 0,3 2 0 15,-4-3 0-15,1 1 0 0,-1-1 0 0,0 0 0 0,1 4 0 16,-1-1 0-16,1 1 0 0,-1-1 0 0,4 1 0 15,0 2 0-15,0 1 16 0,4-1-4 0,-1 1-1 0,4 3 0 0,-3 3-11 0,3-1-16 16,0 1 4-16,4 3 1 16,-4 0 25-16,3 0 5 0,4 3 1 0,1 4 0 15,-5-4-32-15,4 0-7 0,0 0-1 0,-3 0 0 16,3 0-32-16,0-3-6 0,0 4-2 0,0-4 0 16,-3 3-108-16,0-3-23 0,-4 0-4 0,0 0-1 15,0-3-99-15,0-1-20 0,-4-2-4 0</inkml:trace>
  <inkml:trace contextRef="#ctx0" brushRef="#br0" timeOffset="-5490.04">22546 6142 2553 0,'4'13'53'0,"-1"2"12"0,1 1-52 0,-1 0-13 0,1 2 0 0,-1 4 0 16,4-3 105-16,0 0 19 0,0 3 3 0,4 0 1 15,-4-3 0-15,4 3 0 0,-1-3 0 0,1-1 0 16,-1-2-52-16,4-3-9 0,-3-1-3 0,0 1 0 15,-1-4-51-15,1 0-13 0,-1-2 0 0,-3-1 0 16,4-3 8-16,-4-3 0 0,-3 0-8 0,3-3 12 31,-7 3-12-31,3-3 0 0,-3-3 0 0,0-1 0 0,0-2 0 0,-3 3 0 0,-1-1 0 0,-3 1 0 16,0 0 0-16,-7 3 0 0,0 0-9 0,3 3 9 31,-6 0 0-31,2 6-9 0,-2 0 9 0,-1 7 0 0,4 2 0 0,-4 4 0 0,4 3 0 0,0 3 0 16,0-3-19-16,7 0 2 0,-4 0 0 0,8-3 0 15,-1 0 27-15,4-4 6 0,0 1 0 0,4-7 1 16,3 1-17 0,4-1 0-16,-4-3 0 0,7 1 0 15,0-7 0-15,0 3 0 0,4-6 0 0,-1 0 0 0,1-1 29 0,3 1 3 0,-3-3 0 0,3 0 0 16,0 0-24-16,-3-1-8 16,3-2 0-16,-4 3 0 0,-2-4 0 0,-5 4 0 0,1 0 0 0,-1-1 0 15,1 1 0 1,-8 3 0-16,1 0 0 0,-1 0 0 15,1-4-18-15,-4 7-3 0,-4-6-1 0,4 3 0 0,-3-3-142 0,-1-1-28 0,-3 1-5 0</inkml:trace>
  <inkml:trace contextRef="#ctx0" brushRef="#br0" timeOffset="-3136.89">23096 5923 1272 0,'0'0'36'0,"0"0"8"0,0 0-35 0,0 0-9 15,0 0 0-15,0 0 0 16,0 0 117-16,0 0 22 0,0 0 4 0,0 0 1 16,-3 3-52-16,-1 3-11 0,4-3-1 0,-3 3-1 15,3 1 1 1,-4-1 0-16,4 0 0 0,0 0 0 0,0 4 9 0,-3-7 3 0,3-3 0 0,0 9 0 0,0-2-62 0,0-1-12 15,3 3-2-15,-3 1-1 16,4-1 4-16,-4 1 1 0,3 2 0 0,1 1 0 16,-1-1-7-16,1 1-1 0,-4-1 0 0,3 4 0 0,1 0-3 15,3-4-1-15,-3 4 0 0,3 3 0 16,-4-7-8-16,4 4 0 0,0 3 0 0,0-4 8 16,0 1-8-16,0 0 0 0,-3-1 0 0,3 1 8 0,-3 0-8 0,3-1 0 0,-4 4 0 0,4 0 0 31,-3-3 0-31,-1 3 0 0,4-1 0 0,-3 1 8 15,-1 0-8-15,1 0 0 0,-1 3 0 0,4 0 8 0,-3 0-8 0,-1 0 10 0,5 0-10 0,-5 0 10 16,1 3-10-16,-1-3 0 0,1 0 0 0,-1 6 8 16,1-6-8-1,-4 6 0-15,3 0 0 0,1 0 0 0,-1 1 0 16,1-1 0-16,-4 3 8 0,3 1-8 0,-3-1 0 0,4 3 0 0,-4-2 0 16,0 5 0-16,0 4 0 0,0-3 0 0,0 2 0 15,0 4 8-15,0 0-8 16,0 0-14-16,3 0 3 0,-3 3 1 0,4-3 10 0,-4 0 14 0,3 3-3 0,1 6-1 15,0-6-10-15,-1 3 0 16,1 1 0-16,-4 2 0 0,3-3 0 0,1 0 0 16,-1 4 0-16,1-1 0 0,-4 0 0 0,3 4-14 0,1-1 3 0,-1 7 1 15,-3-4 10-15,4 1 16 0,-1-1-4 16,-3 7-1-16,4-3-11 0,-4 3 0 0,3 0 0 0,1 6 0 16,-1-3 0-1,1 0-14-15,-4 0 2 0,3 6 0 0,1-9 12 0,-4 0 0 0,4 0 0 0,-4 3 0 0,3 0 0 0,1 0 0 16,-4 3 0-16,3 3 0 0,-3 0 0 0,4-3 0 0,-1 3 0 0,1 4 0 31,-1-7 0-31,1 0 0 0,3 3 0 0,-4 7 0 16,4-4 31-16,-3 1 9 0,3 2 1 0,0 10 1 15,0-9-16-15,0 2-3 0,4 1-1 0,-4 6 0 0,0-10-22 16,0 1 0-16,0-1 0 0,4 10 0 0,-4-6 10 0,0 0-2 16,3 6-8-16,1 6 12 0,-1-6 0 0,-3 6 0 0,1 0 0 15,2 10 0-15,1-13 0 0,-1 0 0 0,1 0 0 0,-1 6 0 16,1-6 2-1,0-3 0-15,-1 3 0 0,1 10 0 16,-1-13 4-16,1 3 1 0,-4-6 0 0,4 15 0 16,-4-15-19-16,3 3 0 0,1 0 0 0,-1 9 0 0,-3-12 20 0,0 3 1 15,1 3 0-15,2 3 0 0,-6-6-5 0,3 0 0 0,-4 3-1 0,4 3 0 16,-3-9 2-16,-1-3 1 0,1-4 0 0,-4 7 0 31,0-6-7-31,0-4-2 0,0 0 0 0,-4 4 0 16,4-10-1-16,-3 0-8 0,-1-6 12 0,1 0-4 0,3-7 0 0,0-2-8 0,0-7 12 0,3-3-4 31,-3-6-8-31,4-7 0 0,-4 1 0 0,3-4 8 0,4 4-8 0,-3-4 0 0,3 0 0 0,0 4 0 16,0-4 0-16,0-3 0 0,0 4 0 0,4-4 0 0,-4-6 0 15,0-3-17-15,-4-4 4 0,4-2 1 16,-3-4-58-16,-4 1-11 0,0-10-3 0,0 0 0 16,0 0-136-16,-4-3-28 0</inkml:trace>
  <inkml:trace contextRef="#ctx0" brushRef="#br0" timeOffset="-1808.95">23809 6224 684 0,'0'-7'28'16,"-4"1"-28"15,4 0 104-31,0 0 16 0,-3-1 2 0,3 1 1 0,0-3-59 0,0 2-12 0,0-2-3 0,0 3 0 16,0-1 54-16,0 1 10 0,0 3 3 0,0 3 0 15,0-3-32-15,0 3-7 0,0 0-1 0,0 0 0 0,0 0 42 16,0 0 8-16,0 0 2 0,0 0 0 16,0 0-53-16,-4 6-11 0,4 0-1 0,0 7-1 15,4 3 3-15,-1-1 1 0,1 4 0 0,0 3 0 16,3 6-50-16,3 0-16 0,-3 7 8 0,4-1-8 16,-1 4 29-16,1-3 3 0,3 2 0 0,-3-2 0 0,-1-4-11 0,1 0-1 15,-1-2-1-15,1-4 0 16,0-3-11-16,-1-4-8 0,-3-2 12 0,0 0-12 15,0-7 0-15,-3-6 0 16,-4-3 0-16,0 0 0 0,0 0 0 0,0 0-12 0,0-3 0 0,-4-6 0 16,4-1-53-16,-7 1-11 0,0-7-1 0,4 1-1 15,-8-1-61-15,4-3-12 0,-7 0-2 0,3 1-576 0,-3-1-115 16</inkml:trace>
  <inkml:trace contextRef="#ctx0" brushRef="#br0" timeOffset="-1505.89">23590 6170 1078 0,'0'0'30'0,"-3"-3"8"0,-4 0-30 0,3 0-8 0,-3-3 0 0,4 2 0 16,-1-2 106-16,1 3 20 0,3-3 4 0,0 6 1 0,-4-3 1 0,4 3 1 15,0-7 0-15,0 7 0 0,0 0-13 0,0 0-2 0,0 0-1 16,0 0 0-16,0 0-26 0,7-3-6 0,0 0-1 0,4 3 0 16,3 0-21-16,3-3-5 0,1 3-1 0,0-3 0 15,3 3-11-15,0-3-2 0,0 0-1 0,0-1 0 16,4 1-6-16,-4-3-1 0,4 0 0 0,0 0 0 15,-4-1-8-15,0 4-1 0,0 3-1 0,4-3 0 16,-4-10-7-16,-3 4-2 16,3 3 0-16,-7-1 0 15,4 4-17-15,-4 3 0 0,-4-3-8 0,1 0 8 0,-1 3 0 0,1-3 0 0,-4 3 0 0,0 0 0 16,-7 0 0-16,0 0 18 0,0 0-2 0,0 0-1 31,4-3-75-31,-4 3-16 0,0 0-2 0,0 0-1 16,0 0-36-16,0 0-7 0,0 0-2 0,0 0-723 0,0 6-145 0</inkml:trace>
  <inkml:trace contextRef="#ctx0" brushRef="#br0" timeOffset="-770.17">24179 6405 1724 0,'0'0'38'0,"0"0"8"0,0 0 2 0,0 0 0 0,0 0-39 0,-3-3-9 0,3 3 0 0,0-6 0 31,-4 0 105-31,4 6 19 0,0-3 4 0,0 3 1 0,0 0-52 0,0 0-10 16,0 0-3-16,0 0 0 0,0 0 0 0,0 0 0 31,4 6 0-31,-1 6 0 0,1-2 0 0,-1 2 0 0,1 4 0 0,0 0 0 16,-1-1 0-16,4 4 0 0,-3-3 0 0,-1 3 0 0,4-7-51 0,0 4-13 15,0-3 0-15,0-1 0 0,-3-3 0 0,3-2 0 0,0-1 0 0,0-3 0 16,0 0 0-16,0-3 0 0,4-3 0 0,-4 0 0 0,3-3 0 15,-3-4 0-15,4-2 0 0,0-1 0 16,-4-2 0-16,0-1 0 0,0 0 0 0,0-3 0 16,0 4 0-16,-4-1 0 0,1 0 0 0,-1 4 0 15,1-1 0-15,-4 7 0 0,4-3 0 0,-4 9 0 16,0 0 0-16,0 0 0 0,0 0 0 0,0 0 0 0,0 0 0 0,0 9 0 16,3 4 0-16,1-1 0 15,-1 4 54-15,1-1 8 16,3 4 2-16,0 0 0 0,-4 0-52 0,4 0-12 0,-3-4 0 0,6 1 0 15,-2 0 0-15,-1-4 0 0,3 1 0 0,4-4 0 16,-3-3 0-16,3-2 0 0,0-1 0 0,0-3 0 16,-3 0 0-16,3-3 0 0,0-1 0 0,-3-2 0 15,-4-3 0-15,0-1 0 0,0 1 0 0,-4 0 0 0,1-4 0 0,-1 1 0 16,1-4 0-16,-4 3 0 0,-4-6 0 16,1 4 0-1,-1 2 0-15,1 1 0 0,-4-1 0 0,3 4 0 0,-3-1 0 0,0 4 0 16,0 0 0-16,3 0 0 0,-3-1 0 0,4 4 0 0,-1-3 0 0,1 3 0 31,-1 0 0-31,4 3 0 0,0 0 0 0,0 0 0 0,0 0 0 0,0 0 0 0,0 0 0 16,0 0 0-16,11 0 0 0,3 0 0 0,-3 0 0 0,-1 0 0 15,-10 0 0-15,14 0 0 0,-3 0 0 0,-1 0 0 16,-10 0 0-16,18 3 0 0,-7 0-48 16,3 3-13-16,-4-3-3 0,1 4 0 15,-4-4-51-15,-7-3-10 0,11 6-3 0,-11-6 0 0,14 3-102 16,-14-3-21-16,0 0-4 0,0 0-1 0</inkml:trace>
  <inkml:trace contextRef="#ctx0" brushRef="#br0" timeOffset="-413.81">24836 6575 1958 0,'0'0'43'0,"0"0"9"0,0 0 1 0,0 0 3 0,0 0-45 0,7 0-11 16,-7 0 0-16,7-3 0 0,-4-4 104 0,1 4 20 15,-1-3 3-15,1 0 1 0,-4-4 0 0,0 1 0 16,0-4 0-16,0 1 0 0,0-1-52 0,0 4-9 15,-4-7-3-15,4 4 0 16,0 2-51-16,0 1-13 0,0-1 0 0,0 1 0 16,0 0 0-16,4 2 0 15,-4 1 0-15,3 0 0 0,-3 0 54 0,0 6 8 0,7-4 2 0,0 4 0 16,-3-3-52-16,7 0-12 0,-4 3 0 0,3 0 0 16,1 0 0-16,-1 3 0 0,1 0 0 0,0 1 0 0,3 2 0 0,-4 0 0 15,1 0 0 1,-1 7 0-16,1-1 54 0,0 4 8 0,-1 0 2 0,-3 3 0 0,0-4-52 15,-3 1-12-15,-1 3 0 0,1 0 0 16,-1-4 0-16,-3 1 0 0,0-4 0 0,4 1 0 16,-4-4-100-16,-4-2-22 0,4-1-5 0,0-6-1 15,0 0-51-15,0 0-10 0,0 0-3 0,-3-3 0 0</inkml:trace>
  <inkml:trace contextRef="#ctx0" brushRef="#br0" timeOffset="376.64">25566 6625 2149 0,'0'0'47'0,"0"0"9"0,0 0 3 0,0 0 2 0,0-6-49 0,0-1-12 0,3-2 0 0,-3 3 0 15,0-4 63-15,0 1 9 0,4-4 3 0,-4 1 0 0,0-4 22 0,3 4 5 16,-3-4 1-16,-3 0 0 0,3-3-32 0,-4 1-7 0,1-1 0 0,-1-3-1 16,1 0-18-16,-4-3-3 15,0 0-1-15,0 0 0 0,0-4-18 0,-4 4-4 16,0 3-1-16,1 0 0 0,-1-3-10 0,1 7-8 0,3-1 9 0,-4 3-9 31,4 4 0-31,0 2 0 0,3 1 0 0,1 2 0 16,-1 4-82-16,4 3-16 0,0 0-3 0,0 0-1 0,4 3-119 0,-1 7-24 15,8-1-5-15,-4 4-1 0</inkml:trace>
  <inkml:trace contextRef="#ctx0" brushRef="#br0" timeOffset="1108.88">25668 6449 2188 0,'0'0'48'0,"7"3"11"0,-7-3 1 0,7 4 1 0,0-4-49 0,0 3-12 31,0-6 0-31,4-1 0 0,0 1 105 0,-1-3 19 15,1 0 3-15,3-4 1 0,-4-2-58 0,5-4-11 0,-1 4-3 0,0-4 0 0,-4-3-13 0,1 3-3 16,0 1-1-16,-1-4 0 0,-3 6-20 0,0 1-4 31,0-1-1-31,-3 1 0 0,-1 6-6 0,1-4-8 0,-4 4 11 0,-4 3-11 16,1 0 15-16,-4-1-4 0,0 4-1 0,0 0 0 16,-4 4-10-16,0 2 0 0,1 0 0 0,-1 4 0 15,1 2 0-15,-1 1 0 0,1 2 8 0,2 7-8 16,1-3 0-16,-3 3 0 0,6 0 0 0,-3 3-11 15,4-3 11-15,3 0 0 16,0 3 0-16,3-6 0 16,1 0 0-16,-1-1 0 0,4-5 0 0,0 0 0 0,0-1 0 0,1-2 0 0,2-1 10 0,1-3-10 15,-1 0 0-15,4-6 0 0,1 4 0 0,2-8 0 16,-3 1 13-16,4 0-3 0,-4-3-1 0,4 0 0 16,-4-1-9-16,0-2 0 0,0 6 0 0,0-3 0 15,4-1-59-15,-4 4-10 0,-4-3-3 0,5 3 0 16,-5 0-96-16,-10 3-19 0,11-4-4 0,-11 4-1 0,0 0 0 0,0 0 0 15,0 0 0-15,10 4 0 16,-10-4 154-16,7 3 38 0,-3 3 0 0,-1 0 0 16,1-3-16-16,-1 4 5 0,-3-1 1 0,0 3 0 0,0-2 67 0,4-1 14 0,-4 0 2 0,0-3 1 31,4 4-8-31,-1-1-2 0,1-3 0 0,-4-3 0 16,0 0 52-16,0 0 9 0,0 0 3 0,0 0 0 0,0 0-52 0,0 0-9 0,0 0-3 0,0 0 0 15,0 0 0-15,7-6 0 0,-4-1 0 0,-3-2 0 31,0 0 23-31,0 2 4 16,0-5 1-16,-3 2 0 0,-4-5-45 0,0-1-9 0,-1 0-2 0,-2-2 0 0,-1-8-28 16,1 1-8-16,-4-6 0 0,-1 0 0 0,1-1 0 0,0-2 0 0,0 3 0 0,0-7 8 31,0 7-8-31,-4-4 0 0,4 4 0 0,0-4 0 16,0 10 0-16,3-3 0 0,-3 6 0 0,4 0 8 0,-4 6-8 0,7-3 0 0,-4 7 0 15,4-4 8 1,3 4-8-16,1-1-8 0,-1 4 8 0,4-1-12 15,4 1 12-15,3-4 0 0,0 4 0 0,0 0 0 0,0-1 0 0,4 1 0 0,-1-1 0 0,1 4 0 16,-1 0 0-16,1 3 0 0,0-4 0 0,3 4 0 16,-4 3 0-16,8-3 0 0,-4 3 0 0,0 0-8 15,4 3 8-15,-4 0 0 0,0 1 0 0,0 2 0 16,-3-3 0-16,-1 6 0 0,1-2 0 0,-4 2 0 16,0 0-15-16,0 4-7 0,-3 0-2 0,3-1 0 0,-7 1-115 15,0 2-23-15,0 1-5 0</inkml:trace>
  <inkml:trace contextRef="#ctx0" brushRef="#br0" timeOffset="1287.24">25929 6362 3114 0,'14'-4'138'0,"0"-2"28"16,1 3-133-16,2-3-33 0,1 3 0 0,3-4 0 0,4 4 62 0,-1 3 6 0,1-3 0 0,3 3 1 15,-3 0-60-15,0 0-9 0,-4 3 0 0,4 0-12 16,-4-3 12-16,-4 3 0 0,1 1 0 0,0-1 0 16,-8 0-127-16,4 0-22 0,-7 3-5 0</inkml:trace>
  <inkml:trace contextRef="#ctx0" brushRef="#br0" timeOffset="2565.93">26529 5675 851 0,'0'0'36'0,"0"0"-36"16,0 0 109-16,0 0 15 0,0 0 4 0,0 0 0 16,0 0-52-16,0 0-9 0,0 0-3 0,0 9 0 0,0-2 49 0,3 2 10 0,-3 0 1 0,4 4 1 15,-1-1-47-15,-3 1-10 0,4 3-1 0,-4-1-1 31,0 1-22-31,0 3-4 0,0 0 0 0,0-1-1 0,4 1-15 0,-4 3-4 0,3 0 0 0,-3 3 0 16,4 0-11-16,-1 0-9 0,-3 1 12 0,4-1-12 16,-1 0 30-16,4 0-1 0,-3-3 0 0,3 3 0 15,0 0 5-15,0 3 1 0,0 0 0 0,4 4 0 16,-4-1-46 0,3 4-9-16,-3-1-1 0,4 7-1 0,-4-4 35 15,0 1 7-15,0-3 2 0,4 5 0 0,-4 1-30 0,-4 0-7 0,4 0-1 0,0 6 0 31,-3-7 16-31,-1 7 0 0,4 0 0 0,-3 4 10 0,-1-7-2 0,5 3 0 0,-5 0 0 0,4 3 0 16,-3-3 4-16,3 3 1 0,0 0 0 0,0 7 0 16,0-4-5-1,0 0-8-15,3 0 11 0,-6-9-11 0,3 3 11 0,0 4-11 0,-3-1 10 0,3 3-10 0,0 3 11 16,0 1-11-16,-4-1 12 0,4 29-12 0,0-13 0 0,-3 0 0 0,3 0-10 0,-3 4 10 16,-1-7 0-1,1 3 0-15,-1 0 0 0,1 6 0 0,-1-9 0 16,4 3 0-16,0 0 0 0,0 7 0 15,-3-7 11-15,3 6-3 0,0-2-8 0,0 8 12 16,4-9-4-16,-4 4-8 0,0 2 11 0,0 10-11 0,0-12 12 0,0 5-4 16,0 1 0-16,0 9-8 0,4-6 13 0,-4 0-4 15,0 3-1-15,0 9 0 0,0-9-8 16,3 0 8-16,-3 3-8 0,8 9 8 0,-5-9 7 16,1 7 1-16,3-1 0 0,0 10 0 15,-3-13 0-15,3 0 0 0,0 0 0 0,0 13 0 0,0-13 0 0,-3 4 0 16,3 2 0-16,3 10 0 0,-6-9-2 0,3-4 0 0,0 3 0 0,-3 13 0 15,3-12 0-15,-4-1 0 0,5 1 0 0,-1 12 0 16,-4-13 1-16,4 1 0 0,-3-1 0 16,3 16 0-16,0-15-1 0,-3 9 0 0,3-4 0 0,-4-2 0 15,1-10 7-15,0 10 2 0,-4-4 0 0,3-5 0 0,1-11-1 0,-1 1 0 16,-3 6 0-16,4-3 0 31,0-12-6-31,-1-1 0 0,-3-3-1 0,4 7 0 0,-1-13-3 0,1 0-1 0,0-4 0 0,3-2 0 16,-7-6-11-16,3-7 0 0,1 0 0 0,-4-3 0 0,4-3 0 0,-4-6 0 15,0-7 0-15,0 3 0 16,0-5 0-16,0-4 0 0,-4 0 0 0,1-6 0 16,3-1-14-16,-7-2-5 0,3 0-1 0,1-7 0 15,0-3-80-15,-4-6-16 0,0 0-3 0,0 0-1 16,-4-6-116-16,4-6-24 0</inkml:trace>
  <inkml:trace contextRef="#ctx0" brushRef="#br0" timeOffset="4333.14">27023 6029 1295 0,'0'0'55'0,"0"0"-44"31,0 6 102-31,0 1 21 0,0 2 4 0,3-3 1 0,-3 4-69 0,7-1-14 0,-3 1-2 0,3 2-1 16,-4 1 21-16,5-1 4 0,-1 1 1 0,3 6 0 15,-3-1-3-15,0 4-1 0,4 3 0 0,-1 1 0 32,1 2-15-32,-4 3-2 0,7 0-1 0,-3 1 0 15,-4-1-16-15,3-3-3 0,1-3-1 0,0 4 0 0,-1-7-26 0,-3-4-11 0,4 1 8 16,-4-6-8-16,-4 3 0 0,1-7 0 0,-1 0 0 0,1 1 0 31,-4-4-21-31,0-6 0 0,0 0 0 0,0 0 0 16,0 0-39-16,-7-3-8 0,0 0-2 15,0-4 0-15,0-2-118 0,0-3-23 0,0-4-5 0</inkml:trace>
  <inkml:trace contextRef="#ctx0" brushRef="#br0" timeOffset="5148.36">26959 6296 1485 0,'0'0'31'0,"0"0"7"16,-3 3-30-16,3-3-8 0,0 0 0 0,0 0 0 16,-4 6 72-16,4-6 14 0,0 0 2 0,4 6 1 15,-4 1 10-15,7-1 1 0,-4 0 1 0,4-3 0 0,4 4-20 0,0-4-4 16,3 0-1-16,0 0 0 16,3-3 3-16,1 0 0 15,3 0 0-15,0-3 0 0,4 0-48 0,-4-4-10 0,4 4-1 0,0-3-1 0,-4 0-31 0,-4-4-5 0,-2 4-2 0,2 0 0 16,-3-4 19-16,0 4 0 0,-3-3 0 0,0 3 0 15,-1-1 0-15,-3-2 0 0,4 3 0 0,-4-1 0 16,3 1 0-16,-2 0 0 0,-1-1 0 0,-4-2 0 31,4 3 0-31,-3 3 0 0,3 0 0 0,-7 3 0 16,0 0 0-16,0 0 0 0,0 0 0 0,0 0 0 0,0 0 0 0,-7 3 0 0,3 0 0 0,1 3 0 16,-4 0 0-1,7 1 0-15,-4-1 0 0,1 3 0 0,-1 1 48 16,4-1 12-16,-4 1 4 0,4-1 0 0,0 3-64 0,0 1-12 0,4 0-2 0,-4 2-1 15,4-2 24-15,3-1 5 16,-4 4 1-16,4-3 0 0,-3-1-15 0,3 1 0 0,-4-1 0 0,4-6 0 31,0 1 0-31,4-1-18 0,-4-3 4 0,4 0 1 16,-1-3 36-16,-3 0 7 0,4 0 2 0,-1-3 0 0,-3 0-32 0,1 0-13 16,-1-3 1-16,0-1 0 0,-4-2 12 0,4-4 0 0,0 4 0 0,0-4 0 15,0 1 0-15,-3-4 0 0,3 4 0 0,-4-1 0 16,1 4 0-16,0-1 0 0,-1 4 0 15,1 0 0-15,-4 6 0 0,0 0 0 0,0 0 0 0,0 0 0 16,0 0 8-16,3 3-8 0,1 3 0 0,-1 0 0 16,1 1 0-16,-1 2 0 0,1 0 0 15,-1 1 0-15,1-1 8 0,-1 4-8 0,4-4 0 0,-3 1 0 32,3 2 0-32,0-2-16 0,0-1 2 0,0-3 0 0,0 4 30 0,0-4 7 0,4 3 1 0,-4-2 0 15,0-1-13-15,4 0-3 0,-4 0 0 0,3-2 0 16,-3 2-8-16,4 0 0 0,-1-3 9 0,-3 0-9 31,4 4 0-31,-4-4 8 0,4 0-8 0,-4 0 0 0,-4-3 8 0,-3 0-8 0,7 0 8 0,-7 0-8 16,7-6 13-16,0 0-1 0,-3-1-1 0,-1-2 0 0,-3-1 5 0,4-2 2 0,-4-1 0 0,0 1 0 15,0-1-4-15,0-2-1 0,0-1 0 16,0 0 0-16,-4-3-13 16,1 7 8-16,3-4-8 0,0 1 0 0,-4 2 0 0,4 4 8 0,0-1-8 0,0 4 0 15,0 0 0 1,4-1 0-16,-1 1 0 0,1 0 0 0,0 3-16 15,-4 3-5-15,3 0-2 0,4 0 0 0,0 0 37 0,0 0 7 16,0 6 2-16,0-3 0 0,4 3-14 0,0 1-9 0,-4-1 12 0,3 0-12 16,1 0-16-16,-4 1-11 0,3-4-1 0,1 3-1 15,0 0 29-15,-1 1 0 0,1-4 0 0,-1 3 0 16,-3-3-160-16,0 0-25 0,0 0-6 0,1-3-615 16,-1 4-123-16</inkml:trace>
  <inkml:trace contextRef="#ctx0" brushRef="#br0" timeOffset="5414.85">28155 6478 2480 0,'0'0'55'0,"0"0"11"0,0 6 2 0,0-6 1 0,0 0-55 0,-3 6-14 0,3-6 0 0,0 0 0 15,0 0 96-15,0 0 17 0,0 0 3 0,0 0 1 0,-4-6-57 0,1 0-12 0,-1-4-3 0,4-2 0 16,0-1-25-16,0 1-6 0,0-4-1 0,0 3 0 16,4-2-13-16,-1 2 0 0,1 1 0 0,-1-1 0 15,1 0 0-15,3 4 0 0,-4 0 0 0,4-1 0 16,-3 4 0-16,3 0 0 16,0-1 0-16,0 4 0 0,0 3 0 0,-3 0 0 0,3 3 0 0,0 1 0 15,0 2 0-15,3 0 0 0,-3 7 0 0,4-4 0 16,0 4 54-16,-1-1 8 0,1 4 2 0,-1 0 0 31,1-4-64-31,-4-3-28 0,4 4 3 0,-1 0 0 16,-3-7-83-16,0 3-16 0,0-6-3 0,-3 0-1 0,-4-3-144 0,0 0-28 0,0 0-7 0,0 0-1 0</inkml:trace>
  <inkml:trace contextRef="#ctx0" brushRef="#br0" timeOffset="6852.55">28864 6600 1555 0,'0'0'34'0,"0"0"7"0,0 0 2 0,0 0 1 0,0 0-36 0,0 0-8 16,0 0 0-16,-3-3 0 16,-1-4 92-16,1 4 16 0,-1-3 3 0,1 3 1 0,-4-3-39 0,3-1-7 15,-3 1-2-15,0-3 0 0,0 2 5 0,0-2 1 32,-4 3 0-32,4-4 0 0,-3 1-10 0,3 0-1 0,-4 2-1 0,4-2 0 0,0-1-34 0,3 4-8 15,4-3 0-15,-3-1-1 16,3 1-7-16,-4 3-8 0,4-4 11 0,4 1-11 15,3-1-10-15,-4 1-9 0,4 0-1 0,1 2-1 16,-1-2 21-16,3 0 0 16,1-1 0-16,-1 4 0 0,1 0 0 0,3-1 0 0,-3 1 0 15,3 3 0-15,3 0 0 0,1 0 0 0,-4-4 0 0,4 7 0 32,-4 0-56-32,0 0-6 0,4 7-2 0,-4-4 0 15,-4 3-96-15,4 3-19 0,-3 1-4 0,3 2-708 0</inkml:trace>
  <inkml:trace contextRef="#ctx0" brushRef="#br0" timeOffset="6962.04">29136 6556 2134 0,'0'0'47'0,"0"0"9"0,0 6 3 0,0-6 1 16,0 0-48-16,0 7-12 0,0-7 0 0,0 0 0 15,0 0 140-15,0 0 24 0,0 0 6 0,0 0 1 16,0 0-104-16,0 0-21 0,0 0-4 0,0-7-1 16,-4-2-21-16,4-4-5 0,0 4-1 0</inkml:trace>
  <inkml:trace contextRef="#ctx0" brushRef="#br0" timeOffset="7140.87">29048 6220 2840 0,'-7'10'80'0,"0"-1"19"15,0 1-79-15,3-4-20 0,-3 3 0 0,3 1 0 0,4-4 39 0,-3 3 4 0,3-2 1 0,3 2 0 16,-3-3-44-16,4 4 0 0,3-4-16 0,0 0 5 15,0 4-96-15,0-4-19 0,4 0-4 0,-1 4-1 16,1-4-93-16,3 0-20 0</inkml:trace>
  <inkml:trace contextRef="#ctx0" brushRef="#br0" timeOffset="7750.67">29323 6327 1789 0,'-4'6'76'15,"-3"1"-61"-15,0 2 149 0,0 4 29 0,0-1 7 0,0 7 0 16,4-3-108-16,-4 6-23 0,-1-1-4 0,1 1-1 15,7 0 16-15,-3 0 2 0,-1-3 1 0,4 0 0 16,0-3-54-16,4-4-10 0,-1 1-3 0,1-4 0 31,3-3-8-31,0-2-8 0,4-1 12 0,-1-3-12 16,1-3 0-16,-1-1 0 0,4-2 0 0,-3-3 0 0,0-1 0 0,-1 1 0 0,-3-4 0 0,4 1 0 16,-4-1 0-16,0 1 0 0,-3-4 0 0,3 0 0 15,-4 4 0-15,1 2 0 0,-4-2 0 0,3 2 0 16,-3 1-16-16,0 3 2 0,4 0 1 0,-8 2 0 15,4 4 1-15,0-6 0 0,0 6 0 0,-7-3 0 16,7 3 12-16,-3-3 0 0,-4 3 0 0,3-3-9 31,-3 3 9-31,3 0 0 0,-3 0 0 0,7 0 0 0,0 0-10 0,0 0 0 0,0 0 0 0,0 6 0 16,0 3 10-16,0 1 16 0,4-1-4 0,3 4-1 16,4 2-11-16,-4 4 0 0,3 0 0 0,4 0 0 15,-3 3 0-15,3 0 0 0,-3 3 9 0,3 3-9 0,-4 0 0 16,4 7 9-16,0-1-9 0,1 4 0 15,-5 0 32-15,1 2 0 0,-1 1 0 0,-3-3 0 16,4-1 20-16,-8-5 4 0,5-1 1 0,-5-3 0 31,1 0-6-31,-4-2-2 0,0-5 0 0,-4 1 0 0,1-3-33 0,-5-3-6 0,1-4-2 0,-3 1 0 0,-1-7 0 16,-3-3-8-16,0-6 12 0,0 0-4 16,0-9-8-16,0-1 8 0,0-6-8 0,-4-3 8 15,4 0-8-15,-4-3 0 0,4 0-12 0,0 0 12 0,0 0-8 16,0-3 8-16,3 0 0 0,1-1 0 15,6 4 0-15,1-3 0 0,3 3 0 0,3 0 0 16,1 3 0-16,3 3 0 0,-4 3 0 16,4 4 0-16,4-4 0 0,-4 4 0 0,7-1 0 0,-3 4 0 15,3-4 0-15,-4 1 0 0,4 2 0 0,-3 1 0 16,3 3 0-16,-3-4 0 0,3 7 0 0,3-3 0 16,-2-1-12-16,-1 4 1 0,-4 3 1 0,1-3 0 15,-1 0-70-15,-3 3-15 0,0 0-2 0,-7 0-1 16,0 0-85-16,0 0-17 0,0 0-3 0</inkml:trace>
  <inkml:trace contextRef="#ctx0" brushRef="#br0" timeOffset="8636.65">29612 6565 1868 0,'0'13'83'0,"4"-1"17"0,-4 1-80 0,3 0-20 0,1-1 0 0,-1 1 0 15,4-4 68-15,-3 0 11 0,3-2 1 0,0 2 1 16,0-6-9-16,0 0-3 0,0-3 0 0,0 0 0 16,-3-3 20-16,-1-3 4 0,1 0 1 0,-4-1 0 15,0-5-2-15,0 2-1 0,0 1 0 16,0-3 0-16,-4-1-19 0,1 0-4 0,-1-2-1 0,1-1 0 31,-4-3-23-31,0-3-5 0,0-3-1 0,-1 0 0 0,-2-3-4 0,3 0-1 0,-4-4 0 0,1-2 0 16,-4-1-33-16,-1 4-20 0,1 0 2 0,0 2 1 15,0 4 17-15,4 3 0 0,-1 4 0 0,0 2 0 16,4 7 0-16,0 2 0 0,0 4 0 0,0 3 0 16,7 0-12-1,-3 6-4-15,-1 1-2 0,4 2 0 0,4 7-113 16,-1-1-22-16,4 4-5 0,0 0-1 0,0 3 76 0,4-3 15 16,-1 3 4-16,1 0 0 0,3 0-127 15,-3 0-25-15,-1 0-4 0,4 0-2 0,-3-4-3 0,0 1-1 0,-4 0 0 0,3-3 0 16,-3 2 130-16,0-2 25 0,-3 0 6 0,3-4 1 15,-7 1 95-15,3-4 19 0,-3 1 4 0,-3-1 1 0,3-3 117 16,0-6 23-16,0 0 5 0,0 0 0 0,0 0-6 0,0 0-2 0,0 0 0 0,0 0 0 16,0 0-102-16,0 0-21 0,0 0-4 0,3-3-1 15,5-3 0-15,-1 0 0 0,0-1 0 16,0 1 0-16,0 0-20 0,3 0-5 16,1 2-1-16,-1-2 0 15,1 0-10-15,3 3-3 0,0-3 0 0,-3 2 0 16,3 1-1-16,0 3 0 0,-3 0 0 0,3 0 0 0,-4 0 7 0,1 0 1 0,-4 3 0 0,4 1 0 31,-4-1-7-31,-4 3-1 0,4 0 0 0,-3 4 0 0,-1-4-8 0,1 3-3 0,-4 1 0 0,3-1 0 16,-3 1-13-16,0-1 0 0,0 0 0 0,-3 1 0 15,-1-1 0-15,4 1-10 0,-3-1 0 0,3-3 0 32,0-6-100-32,-4 6-20 0,1-2-4 0,3-4-1 15,0 0-64-15,0 0-13 0,-4-4-2 0</inkml:trace>
  <inkml:trace contextRef="#ctx0" brushRef="#br0" timeOffset="8854.64">30011 6358 2093 0,'0'19'88'0,"0"0"-70"16,0 0 134-16,3 0 26 0,1-4 6 0,3 4 0 0,-4 0-80 0,8-3-17 0,0-1-3 0,-1 4-1 15,1-3-17-15,-1 0-3 0,1-4-1 0,0 4 0 16,-1-1-38-16,1-2-8 0,-1-1-2 0,1 1 0 16,-1 3-14-16,-2-4 9 0,-1 1-9 0,0-1 8 31,-4 1-8-31,1-1 0 0,-4-2 0 0,3-4 0 0,-3 0-46 0,0-6-11 0,0 0-3 0,0 0 0 31,-3 0-64-31,-4-6-12 0,-4 0-4 0</inkml:trace>
  <inkml:trace contextRef="#ctx0" brushRef="#br0" timeOffset="9073.09">29933 6581 2788 0,'0'0'58'0,"0"0"14"15,4 3-58-15,3 0-14 0,-4-3 0 0,8 3 0 16,-4-3 123-16,7-3 21 0,-3 3 5 0,3-3 1 15,3 0-62-15,1 0-12 0,3 0-2 0,0 0-1 16,4 0-47-16,0 3-10 0,-1-4-1 0,1 4-1 16,0-3-6-16,-4 3 0 0,-3 0-8 0,3 0 12 15,-7 0-12-15,0 0-16 0,0 0 3 0,-3 0 1 16,-1 0-68-16,-3 0-14 0,4 0-2 0</inkml:trace>
  <inkml:trace contextRef="#ctx0" brushRef="#br0" timeOffset="19761.96">16845 15379 2010 0,'0'0'42'0,"0"0"9"0,-3-6-41 0,3 6-10 0,0 0 0 0,3-3 0 31,-3 0 81-31,4-4 15 0,-1 4 2 0,1-3 1 16,3 3-29-16,-4 3-6 0,-3-3 0 0,0 3-1 0,0 0 6 0,0 0 2 16,0 0 0-16,0 0 0 15,0 0 11-15,7 3 2 0,-3 0 1 0,3 6 0 0,-4 1-20 0,5-1-4 0,-5 10-1 0,1-6 0 16,3-1-24-16,-4 4-4 0,4 0-2 0,0 2 0 16,0 4-14-16,0-3-4 0,0 6 0 0,1-3 0 15,-1 3-12-15,3 0 11 0,-3 0-11 0,4 1 10 16,-4-8-10-16,0 1 8 0,0 0-8 0,-4-3 8 15,1 2 21-15,0-2 4 16,-1 3 1-16,1-7 0 0,-4 1-48 16,0 0-10-16,0-7-1 0,0-6-1 0,0 0 26 0,0 0-8 0,0 0 8 0,0 0 0 15,0 0-57-15,0-3-7 0,-4 0 0 0,4-4-1 32,0-2-108-32,0-1-22 0,4-5-4 0</inkml:trace>
  <inkml:trace contextRef="#ctx0" brushRef="#br0" timeOffset="20129.16">17230 15317 2232 0,'0'0'49'0,"0"0"11"0,0 0 1 0,0 0 1 0,-4 0-50 16,4 0-12-16,0 0 0 0,0 0 0 0,-7 6 116 0,7-6 20 0,0 3 4 0,-3 3 0 15,3-6-59-15,3 7-12 16,-3-1-2-16,7 3-1 0,-3 4-27 0,-1 2-6 0,1-2-1 0,-1 3 0 15,4-1 9-15,-3 4 2 0,3 0 0 0,0 0 0 32,-4 3 0-32,1 0 0 0,3 3 0 0,0 0 0 15,0-3-13-15,0 0-2 0,-3 3-1 0,3-6 0 0,0-1-6 0,-4 1-1 0,4 0 0 0,-3 0 0 16,0-7-20-16,3-5 0 0,-7-1 0 0,0-6 0 16,0 0 0-16,3-3 0 0,-3 0 0 0,-3 0 0 15,3-4-45-15,0 1-14 0,0-7-2 0,-4 4-1 16,4-7-106-16,-3 4-20 0,3-7-5 0</inkml:trace>
  <inkml:trace contextRef="#ctx0" brushRef="#br0" timeOffset="20643.1">17431 15382 2434 0,'0'0'69'0,"-4"4"15"0,4-4-68 15,0 0-16-15,0 0 0 0,-3 3 0 0,3-3 104 0,0 0 18 0,0 0 3 0,0 0 1 16,0 0-60-16,0 0-12 0,0 0-2 0,0 0-1 16,0 0-7-16,3 0-2 15,-3 0 0-15,7-3 0 0,0-4 12 0,0 1 2 16,0 0 1-16,4-1 0 0,-4 4-45 0,4 0-12 16,-1-9 0-16,1 5 0 0,3 4 29 0,-3 0 4 0,-1 0 1 0,4-3 0 15,-3 3-12-15,3 3-2 0,-3 3-1 0,3 0 0 16,-4-3-1-16,1 6 0 0,-1 4 0 0,1 2 0 15,-4 4-2-15,0-1 0 16,0 4 0-16,0 0 0 0,0 6-6 16,-7-6-2-16,4 3 0 0,-1 0 0 15,-3 0-8-15,0 0 0 0,0 3 0 0,-7 0 7 0,4-6-7 0,-4 3 0 0,0-3 0 0,0-1-10 16,-4-5 10-16,4-1 0 16,-4-2 0-16,-3-1 0 0,7 1 0 0,-3-4 0 0,-1 0 0 0,0-3 0 15,1-3 0-15,3 0-8 0,0 0 8 0,0-6 0 0,3-3 0 0,4 2-10 16,-3-2 10-16,6-4 0 15,-3 1 0-15,7-4-8 0,-3-3 8 0,3 7 0 16,0-4 0-16,3 7 0 0,1-4 0 0,3 7 0 16,-3 0 0-16,-1 3 0 0,8-1 0 0,0 4 0 15,-4 4 0-15,3 2 14 0,1 3-4 16,0 4-1-16,-4-1-33 0,3 1-6 0,-3-1-2 16,1 4 0-16,-1 3 32 0,-4-7 0 0,1 1 0 0,-1 3 0 15,1 2 20-15,-4-5 9 0,4 0 3 0,-4-4 0 16,0 3-24-16,-7-12-8 0,0 0 0 0,7-9 0 15,-4-3-43-15,1-1-8 0,-4-3-1 0</inkml:trace>
  <inkml:trace contextRef="#ctx0" brushRef="#br0" timeOffset="34085.9">18186 7901 992 0,'0'0'28'0,"0"0"7"0,0 0-35 0,0 0 0 0,0 0 0 0,0 0 0 16,0 0 60-16,0 0 6 16,7 3 1-16,-7-3 0 0,3 0-20 0,4 3-4 15,-7-3-1-15,7 0 0 0,0 4-18 0,1-4-3 0,-1 0-1 0,0 0 0 16,0 0-11-16,0 0-9 0,3 0 12 0,1 0-12 15,-1 3 0-15,1-3 0 0,3 3 0 0,-3-3 0 16,3 3 8-16,-4 0-8 16,5 0 0-16,-1 3 0 15,3-2 0-15,1-1 0 0,0 0 0 0,3 0 0 0,-4 0 0 0,1-3 0 0,3 3 0 0,-3-3 0 16,3 0 31-16,4 0-1 0,-4 0 0 0,7 0 0 16,0 3-18-16,1-3-3 0,2 4-1 0,5-1 0 15,-1-3-8-15,0 3 0 0,4 0 0 0,3-3 8 16,-6 3-8-16,2-3 0 0,5 0 0 0,-1 0 0 15,0 3 0-15,4-3 8 0,4 3-8 0,-1 0 8 16,-3-3-8-16,3 0 0 0,-3 0 0 0,7 0 0 0,-4 0 8 16,8 0 0-16,-1 4 0 0,4-4 0 0,-3-4 4 0,3 4 0 0,-4-3 0 0,8 0 0 31,-4 3-12-31,0 0 8 0,3 0-8 0,8 3 8 16,-8-3-8-16,4 0 0 0,-3 0 0 0,10 0-11 15,-7 0 19-15,3 0 4 0,1 0 1 0,6 0 0 0,-2 3-13 0,2-3 0 0,1 4 0 16,6-1 0-1,-2-3 0-15,-1 0 0 0,0 0-12 0,11 0 12 16,-8 0 0-16,1-3 0 0,7-1 12 0,6 4-3 16,-6-3-9-16,0 3 12 0,3 0-12 15,11-3 12-15,-7 3-12 0,0 0-11 0,3 0 3 0,14 0 0 0,-10 3 8 16,3-3 0-16,4 0 0 0,18 0 0 0,-15 3 0 0,1-3 0 0,6 4 0 0,18-1 0 16,-17-3 25-16,6 0 7 15,4 3 2-15,18-3 0 0,-21 0-23 0,3-3-11 16,3 3 10-16,22 0-10 15,-21 0 10-15,6 0-10 0,1 0 10 0,28 0-10 16,-25 0 22-16,4 0-2 0,3 0 0 0,25-3 0 0,-29 3-20 0,5 0 0 0,2 3 0 0,22-3 0 16,-28 3 56-1,0 0 6-15,3-3 2 0,21 3 0 0,-31 0-52 16,0-3-12-16,-1 3 0 0,18-3 0 0,-31 4 51 0,-1-4 7 0,-3 3 2 0,15 0 0 16,-30-3-45-16,1 0-15 0,-7 0 9 0,7 0-9 15,-18 0 36-15,-10 0 3 0,-4 0 0 0,4 0 0 0,-18 0-20 16,-4 0-4-16,-3-3-1 0,-7 3 0 15,-7 0-2-15,-11 0-1 0,-3 0 0 0,-7 0 0 16,-4 0-60-16,-3-3-12 0,-4-1-3 0,-4 1 0 16,-3 0-123-16,0 0-25 0</inkml:trace>
  <inkml:trace contextRef="#ctx0" brushRef="#br0" timeOffset="35347.54">18242 9074 1177 0,'0'0'52'0,"0"0"11"16,0 0-51-16,7 0-12 0,-3 0 0 0,3 3 0 0,0-3 57 0,0 0 9 0,3 0 2 0,-2 0 0 16,2 0 0-16,4 0 0 0,-3 0 0 0,3 3 0 31,0-3-7-31,0 0-1 0,4 0 0 0,-4 0 0 15,4 0-16-15,-1 0-4 0,4 0-1 0,-3 3 0 0,3-3-39 0,0 0 0 0,-3 0 0 0,7 0 0 16,-1 0 10-16,5 0 1 0,2 0 0 0,5 0 0 16,-1 0-11-1,4 3 8-15,3 0-8 0,0-3 8 16,1 4 0-16,3-4 0 0,-4 0 0 0,7 3 0 0,4 0-8 0,0-3 0 0,4 3 0 0,3 0 0 31,-1-3 0-31,1 0 8 0,4 0-8 0,3 0 8 0,0 0-8 0,0 0 0 0,4 0 0 16,10 0 0-16,-4 0 19 0,1 0 1 0,3 0 1 0,7 0 0 31,-3 0-21-31,0 0-16 0,-1 3 2 0,12-3 1 0,-12-3 13 0,8 3 0 0,0 0 0 16,10-3 0-16,-10 3 0 0,3 0 0 0,4-3 12 0,10 3-12 15,-10 0 9-15,3-3-9 0,4 3 0 0,14 0 9 16,-14-3-9-16,3 3 0 0,0-4 0 16,22 4 0-16,-18-3 8 0,3 0-8 0,8 0 0 0,13 0 8 15,-17-3-8-15,7 3 0 0,0-4 0 0,18 1 0 16,-18 3 12-16,3 0 0 0,5-4 0 0,16 1 0 31,-13 3 4-31,-1 0 0 0,8 0 1 0,21 0 0 0,-22-1-3 0,5 4-1 0,-1-3 0 0,32 3 0 16,-29 0-13-16,5 0 11 0,6 0-11 0,28 0 10 15,-31 3 6-15,7-3 0 0,0 4 1 0,31 2 0 0,-34-3-17 0,6 0 0 16,0 3 0-16,32 1 0 16,-38-4 0-16,-1 0 0 0,0 0 0 0,25 3 0 15,-32 1 44-15,1-4 6 0,-1 0 1 0,21 3 0 0,-35-3-11 0,0 4-1 0,1-4-1 0,16 0 0 31,-31 0-18-31,0 0-3 0,0 0-1 16,11 4 0-16,-25-7-16 0,0 3 8 0,-7-3-8 0,10 0 0 0,-21 0 8 0,-3 0-8 0,-4 0 0 16,0-3 0-1,-14-1 0-15,-7 1 0 0,-3-3 0 0,-1 3 0 16,-13-3 0-16,-8-1 0 0,-3 1 0 0,-4 0-9 0,-7 0-10 0,-6-1-1 16,-5-2-1-16,-6 3 0 0,-4-1-102 0,-4 4-20 0,-3-3-4 15</inkml:trace>
  <inkml:trace contextRef="#ctx0" brushRef="#br0" timeOffset="36777.97">18337 10209 1177 0,'0'0'52'0,"0"0"11"16,0 0-51-16,7 0-12 0,-3 0 0 0,3 0 0 0,0 0 38 0,0-3 5 0,0 3 1 0,0 0 0 15,0 0 16-15,4 0 3 0,-1-3 1 0,1 3 0 16,3 0-1-16,0 0 0 0,0 0 0 0,4 0 0 15,-4 0-26-15,4-4-5 0,-1 4 0 0,5-3-1 16,-1 3 18-16,0-3 4 0,4 3 1 0,3 0 0 16,0 0-34-16,4 0-6 0,3 0-2 0,-3 0 0 15,0-3-12-15,-1 3 0 0,5-3 0 0,2 0 0 16,8 3 24-16,0-3 8 0,0 3 1 0,7 0 1 16,0-4-34-16,3 4 0 0,1-3 0 0,24 0 0 15,-7 3 13-15,4 0-4 0,3-3-1 0,7 3 0 0,-7 0-8 0,0-3 0 16,4 0 0-16,7 3 0 15,-8-3 0-15,4 0 8 0,4-1-8 0,10 1 8 16,-6 0-8-16,2-3 0 0,5 3 0 0,10 0 0 16,-7-4 8-16,-1 4 0 0,5 0 0 0,13-3 0 15,-10 3-8-15,3 0 8 0,1-1-8 0,17 1 8 0,-18 0 0 0,4 3 0 16,0-3 0-16,21 3 0 0,-21-3-8 0,0 3 0 16,4-3 0-16,20 3 0 0,-20 0 11 0,3-3 0 0,3 3 0 0,22 0 0 31,-18-4 5-31,0 4 0 15,7 0 1-15,22 0 0 0,-26 0 3 0,4-3 1 0,0 3 0 16,29-3 0-16,-29 0-5 0,7 0 0 0,7-3-1 0,25-1 0 16,-28 4-2-16,7-3 0 0,-1 3 0 0,29-3 0 15,-31-1 9-15,2 4 2 0,5 0 0 0,20 0 0 0,-31 0 12 0,-1 0 4 0,1 3 0 0,14 0 0 16,-29-4-32-16,1 4-8 0,-7-3 0 16,17 3 0-16,-25 0-18 0,-3 0-5 0,4 0-1 15,6 0 0 1,-20-3 24-16,-8 3 13 0,0-3-1 0,7 0-1 0,-20 0 1 0,-1-4 0 0,-3 1 0 0,-4 0 0 15,-11 0-12-15,-6-1 8 0,-4-2-8 0,-4 0 8 16,-10 2 0-16,-7-2-8 0,0 3 12 16,-8-1-4-16,-9 1-8 15,-5 0 0-15,-6 0 9 0,-4-1-9 0,-4 1 0 0,-3 3-16 0,0 3 2 0,-3-3 1 32,-8 0-109-32,1 3-22 0,-4 0-4 0</inkml:trace>
  <inkml:trace contextRef="#ctx0" brushRef="#br0" timeOffset="38098.17">18397 11203 961 0,'0'0'42'0,"0"0"10"16,7 0-42-16,0 0-10 0,-3 0 0 0,3 0 0 31,0 0 53-31,0 0 9 0,4 0 2 0,-4 0 0 16,3 0 0-16,-3 0 0 0,4-3 0 0,0 3 0 0,-1 0-10 0,4 3-2 0,-3-3 0 0,3 3 0 15,4 0 0-15,-1-3 0 0,1 3 0 0,7 0 0 16,-1-3-35-16,1 3-7 16,0-3-2-16,3 4 0 0,0-1 4 0,0-3 0 0,4 3 0 0,0 0 0 15,3-3 0-15,0 0 0 0,1 0 0 0,-5 3 0 16,5-3 16-16,3 0 3 0,3 0 1 0,4 3 0 15,3-3-20-15,4-3-3 0,0 3-1 0,25-3 0 16,-8 3-8-16,4-3 0 0,4 0 0 0,6 0 0 16,-9 3 9-16,2-4 3 0,4 4 1 0,4 0 0 15,-4 0-13-15,0 0 0 0,0 0 0 0,15 4 0 16,-8-4-28-16,0 3-9 16,4 0-2-16,10-3 0 0,-7 3 69 0,8-3 14 0,-1 0 2 0,14-3 1 15,-10 3-31-15,4 0-5 0,6-3-2 0,14 3 0 16,-10-3 3-16,4-1 1 0,3 4 0 0,21-3 0 15,-17 0-1-15,6 3 0 0,4-3 0 16,25 3 0-16,-18-3 7 0,4 3 1 0,7-3 0 0,31 0 0 16,-31 0-5-16,7-1-1 0,3 1 0 0,39 0 0 15,-38 3-6-15,6-3-8 0,4 3 11 0,39 0-11 0,-43 0 9 16,4 0-9-16,3-3 0 0,40 3 9 16,-47-3-9-16,7 3 8 0,1 0-8 0,35 0 8 15,-39 3 36-15,-4-3 8 0,7 0 0 0,33 0 1 0,-44 3-13 0,1 0-4 16,0 0 0-16,28 0 0 15,-42-3-15-15,0 0-3 0,-4 4-1 0,21-4 0 16,-35-4-8-16,1 4-1 0,-5-3-8 0,18 0 12 0,-31 0-4 0,-8 0-8 0,1 0 11 0,-1 0-11 16,-17-1 14-16,-11 1-4 0,-3 0-1 0,-4 0 0 15,-14 0-9-15,-11 0-16 0,-3 0 4 0,-7-1 1 16,-11 4-85-16,-6-3-16 0,-5 0-4 0,-10 3-1 16,-3-3-60-16,-4 0-12 0,-7 3-3 0</inkml:trace>
  <inkml:trace contextRef="#ctx0" brushRef="#br0" timeOffset="44393.43">18404 12131 969 0,'0'0'40'0,"0"0"-32"15,0 0 53-15,0 0 11 0,0 0 1 0,0 0 1 16,0 0-13-16,7 3-2 0,-7-3-1 0,4 3 0 0,-4-3-6 0,7 0-2 0,0 0 0 0,0 0 0 31,-3 0-16-31,-4 0-3 0,7-3-1 0,0 3 0 16,-4 0 8-16,4 0 2 0,0 0 0 0,1 0 0 0,-5 0-10 0,8 0-2 0,-4 0 0 0,0 3 0 31,0-3-10-31,3 0-2 0,-3 0-1 0,4-3 0 16,0 3-2-16,3 0 0 0,-4-3 0 0,4 3 0 0,1 0-13 0,2 0 0 0,1 0 0 0,-1 0 0 31,5 3 0-31,-5-3 0 0,8 3 0 0,0-3 0 16,-1 3 0-16,5-3 0 0,-1 3 0 0,0-3 0 0,0 4-8 0,0-4 8 0,-3 0-12 0,3 0 12 15,1 0 0-15,-1 0 0 0,4-4 0 0,3 4 0 16,0-3 14-16,4 3-3 0,3-3-1 0,4 3 0 15,-7-3-10-15,-4 3 0 0,4-3 0 0,0 0 8 16,0 0-8 0,-1 3 0-16,5 0 0 0,3-3 0 0,-1 3 0 0,5 0 0 0,-1 0 0 15,1 0 0-15,-5 0 0 0,1 0 8 0,-3 0-8 0,3-4 8 16,3 4-8-16,0 0 0 0,8-3 0 0,-1 3 0 16,-3-3 0-16,0 0 8 0,-4 3-8 0,4-3 8 0,4 0-8 0,3 0 0 0,3 3 9 0,4-4-9 31,-3 1 15-31,-4 3-2 0,0-3 0 0,3 0 0 15,1 0 14-15,3 3 2 0,0-3 1 0,3 3 0 0,4-3-4 16,4 3-1-16,0 0 0 0,-1-4 0 0,1 4-15 16,3-3-10-16,-3-3 12 0,-18 6-12 15,7-3 33-15,3 0 0 0,8 3 0 0,3-3 0 16,0 0-33-16,7-1-17 0,-3 1 1 0,42 0 1 0,-11 0 15 16,1 0 8-16,-8 0 0 0,4 3-8 15,-7 0 28-15,3 0 0 0,1 0-1 0,2 3 0 16,1 0-10-16,4 0-1 0,-8 0-1 0,15-3 0 0,-1 3 18 0,4-3 4 0,-11 0 1 0,19 0 0 31,-1-3-26-31,-11 3-12 0,4-3 10 0,18 3-10 16,-15-3 0-16,1 3 8 0,3 0-8 0,21-3 0 0,-17 3 0 0,3 0 0 0,3 0 0 0,26 3 0 31,-8 0 0-31,-21 0 0 0,-3 0 8 0,24 4-8 16,-28-1 14-16,0-3 0 0,0 3 0 0,14 1 0 15,-24-1 2-15,-4-3 0 0,0 3 0 0,10 1 0 16,-17-1-16-16,-4-3-16 0,1 3 3 0,10-3 1 0,-21-3 35 0,-1 4 7 0,-2-4 2 0,2 3 0 15,-6-3-20-15,-7 3-3 0,3 0-1 0,4-3 0 16,-11 0 9-16,-7 3 2 0,0-3 0 0,4 0 0 16,-15 0-19-16,1 3 0 0,-4-6 8 0,-4 6-8 15,-7-3 16-15,1 0 0 16,-4 0 0-16,-4 3 0 0,-10 0-16 0,-1 1 0 16,-6-1 8-16,0 0-8 0,-8 0-10 0,-2 0-6 0,-5-3 0 0,1 3-1 15,-8-3 9-15,-3 0 8 0,0 0-12 0,0 0 12 16,0 0-17-16,0 0 3 0,0 0 1 0,0 0 0 31,0 0-101-31,4 7-20 0,-1-1-4 0</inkml:trace>
  <inkml:trace contextRef="#ctx0" brushRef="#br0" timeOffset="47441.07">18426 13003 974 0,'0'0'28'0,"0"0"5"0,0 0-33 0,0 0 0 0,0 0 0 0,0 0 0 15,0 0 101-15,0 0 14 0,0 0 2 0,0 0 1 31,0 0-8-31,0 0-2 0,0 0 0 0,0 0 0 16,0 0-20-16,0 0-5 0,0 0-1 0,0 0 0 0,7 3-15 0,-4-3-3 0,-3 0-1 0,7 0 0 31,0 0-31-31,0 0-5 0,-3 0-2 0,6 3 0 0,-6-3 7 0,3 0 2 0,0 0 0 0,0 3 0 16,0 0-34-16,0-3 0 0,4 0 0 0,-1 3 0 31,1 0 11-31,0-3-2 0,3 4 0 0,-4-1 0 0,8-3-9 16,0 3 0-16,-1-3 0 0,4 0 0 0,1 3 8 0,-1-3-8 0,3 0 0 0,5 0 8 15,-1 0-8-15,0 0 0 0,0-3 0 0,1 3-11 16,2 0 11-16,1 0 0 0,0 0 0 0,3 0 0 16,0 0 0-16,1 0 0 0,-1 0 8 0,4 0-8 0,-1 3 0 0,1-3 0 15,0 3 0-15,3 0 0 16,-3 0 0-16,0 4 0 16,3-4 0-16,1 3 0 0,-1-6 0 0,4 3 0 0,0-3 0 0,7 0 0 15,-7 0 0-15,3 3 0 0,0 0 0 0,8-3 0 16,-1 0 0-16,1-3 0 0,-1 0 0 0,11-3 0 0,-7 0 0 0,4-1 0 15,-1-2 0-15,8 3 0 16,-4 3 0-16,3-4 0 0,4 4 8 0,7-3-8 16,-6 3 12-16,6-4-1 0,0 1-1 0,7 3 0 15,4-3-10-15,3 0 0 0,0 2 0 0,4 1 0 0,0-3 0 0,7 3 8 0,-1-3 0 0,1 2 0 32,7 1 20-32,0 0 3 0,3 0 1 0,1-3 0 15,6 3-24-15,4-1-8 0,4 1 0 0,6 0 0 0,1 0 22 0,7 0-2 0,-18 0 0 0,31 0 0 16,1 0-8-16,7 3-1 0,3-4-1 0,1 1 0 15,-5-3-10 1,8 3 0-16,-24-3 0 0,30 2 8 0,-6 1 13 0,-21 3 3 0,3-3 0 0,32 3 0 31,-32 3-13-31,4-3-3 0,3 3 0 0,25 1 0 16,-10 2 0-16,-29 0 0 0,0 4 0 0,18-1 0 0,-25-3-8 0,-3 4 8 0,-1-4-8 0,15 3 8 16,-29 1-8-1,-3-4 0-15,-3-3 0 0,10 3 0 0,-25 1 0 16,0-1 0-16,-3 0 0 0,0-3 0 0,-18 0 0 0,-7-3 12 0,-3 0-12 0,-8-3 12 15,-6 0-12-15,-12 0 0 16,-9 0 0-16,-1 0 8 0,-10 0-8 0,-4 0 0 0,-3-4 0 0,-4 4 0 16,0 0 0-16,-7 0 0 0,3 0 0 0,-3 0 0 15,-3-1-14-15,0 1-5 0,-1 3-1 0,-3 0 0 16,0 0-148-16,0 0-31 0,0 0-5 0</inkml:trace>
  <inkml:trace contextRef="#ctx0" brushRef="#br0" timeOffset="48809.55">18471 14153 1530 0,'0'0'32'0,"8"3"8"0,-1-3-32 0,0 0-8 0,0 0 0 0,0 0 0 32,3 0 52-32,1 0 10 0,-1 0 2 0,5 0 0 0,-1 0-10 0,7 0-2 15,0-3 0-15,4 3 0 0,6-3 0 0,5 0 0 0,3-3 0 0,6 3 0 16,-2 0-28-16,3-1-7 0,3 1-1 15,-10 0 0-15,7 0 20 0,7 0 3 0,7-3 1 0,0-1 0 32,3 1-32-32,4 3-8 0,4-3 0 0,31-1 0 15,-14 1 0-15,0 3-12 0,4 0 4 0,14-3 0 0,-11 2 8 0,4-2 0 0,7 3 0 0,14-3 0 32,-7 3 27-32,3-4 1 0,4 1 0 0,21 0 0 0,-14-1 10 15,4 1 2-15,3 0 1 0,28 0 0 0,-21-1 19 0,7 1 4 0,4-3 1 0,31-1 0 16,-27 4-43-16,2 3-9 0,8 0-1 0,32 0-1 15,-4-4-2-15,0 1 0 0,-32 0 0 16,43 0 0-16,-33-1 12 0,8 1 3 0,7 0 0 0,43-4 0 16,-43 4 1-16,3 0 1 0,8 0 0 0,42-4 0 15,-46 1-10-15,0-1-1 0,3-2-1 16,43-1 0-16,-53-2-14 0,4 2 9 0,-4-3-9 0,38-2 8 31,-48 5-8-31,-1-3 0 0,0 1 0 0,29-1 0 0,-46 0 0 0,0 1 0 0,-4-1 0 16,18-3 0-16,-36 10 0 0,-3-4 0 0,-3 4 0 0,10-1 0 0,-25 4 0 15,-6 3 0-15,-1-3 0 0,4 3 0 16,-21-1 8-16,-1 1-8 0,-9 0 12 0,6 0-4 16,-18 0 20-16,1 0 4 0,-8 0 1 0,4 3 0 0,-14-4-33 0,-3 4 0 0,-4 0 0 0,-1-3 0 31,-9 3 0-31,-8-3 0 0,-3 0 0 0,-1 3 0 16,-3 0-11-16,-3 0 1 0,-4 3 0 0,0 0 0 0,-3-3-12 0,-1 3-2 0,1-3-1 0,-4 4 0 31,0-4-53-31,4 3-10 0,-4 0-3 0</inkml:trace>
  <inkml:trace contextRef="#ctx0" brushRef="#br4" timeOffset="-143244.62">9835 7791 2131 0,'0'0'60'0,"0"0"14"16,0 0-59-16,-3 0-15 0,3 0 0 0,-4 0 0 16,1-3 84-16,-1 0 13 0,4-3 3 0,-3 3 1 15,-1 3 22-15,1-3 4 0,-4 3 1 0,0-4 0 16,0 8-103-16,-4-4-25 0,4 3 0 0,0 0 0 0,-4 3 56 0,1 3 7 0,-1 1 1 0,-3-1 0 31,3 4-51-31,1-1-13 0,-4 1 0 0,3-1 0 16,1-2 15-16,-1 2-3 0,4 1 0 0,0-4 0 0,-4 1-1 0,8-4-1 0,-1 3 0 15,4-9 0 17,0 0-10-32,0 0 8 0,0 0-8 0,0 0 8 0,7 4-8 0,4-1 0 0,3-3 0 0,0-3 0 15,0-4 0-15,4-2 0 0,3 0 0 0,4-1 8 0,-1 1 8 0,1-1 2 0,3 1 0 0,1 3 0 31,-5-1-6-31,1 4-2 0,0 0 0 0,-4 3 0 16,0 3 9-16,-3 7 1 0,-4-1 1 0,0 7 0 16,-4-4 4-16,-3 1 1 0,1-1 0 0,-5 4 0 0,1 3-8 0,-4 0-2 15,-4-4 0-15,1 4 0 0,-5 0-6 0,1 0-2 0,-3 0 0 0,-4-1 0 16,0-2-8-16,-4-3 10 16,0-1-10-16,8-2 10 15,-4-7-10-15,0 3 8 0,3-3-8 0,0 0 8 0,1-3-8 0,-1 0 0 0,4-3 0 0,-3-3 0 31,3 0-50-31,3-4-6 0,0 1 0 0,4-1-1 0,0 1-119 0,0 0-24 0,8-4-5 0</inkml:trace>
  <inkml:trace contextRef="#ctx0" brushRef="#br4" timeOffset="-142984.28">10142 7798 2508 0,'-7'12'71'0,"4"-9"16"0,-1 4-70 16,1 2-17-16,-1 0 0 0,4 1 0 0,0-1 131 0,4 1 22 0,-4 2 5 0,3 4 1 16,4-4-76-16,-3 4-15 0,3 3-4 0,-4-3 0 31,4-1-28-31,1 4-5 0,-1-3-2 0,0-1 0 16,0 1-18-16,0-3-11 0,0-1 12 0,-4 1-12 0,1-4 0 0,-1 1 0 15,1-4 0-15,-1-3 0 16,-3-3-44-16,0 0-15 0,0 0-3 0,0 0-1 15,0-3-54-15,4 0-11 0,-4-4-3 0</inkml:trace>
  <inkml:trace contextRef="#ctx0" brushRef="#br4" timeOffset="-142795.79">10072 7631 3009 0,'-25'4'63'0,"22"-1"13"0,-4-3-60 0,-1 3-16 0,5-3 0 0,3 0 0 0,0 0 66 0,0 0 10 15,-4 6 3-15,4 0 0 0,0 1-55 0,4-1-12 16,-1 0-1-16,5 0-1 16,-1 1-54-16,0 2-12 0,0-3-1 0,3 4-1 15,1-1-110-15,-1 1-23 0,5 2-4 0</inkml:trace>
  <inkml:trace contextRef="#ctx0" brushRef="#br4" timeOffset="-142502.63">10298 8074 2649 0,'0'0'117'0,"0"0"25"0,0 0-114 0,0 0-28 0,0-10 0 0,0 1 0 15,0-4 57-15,3-2 6 0,1-1 1 0,3-3 0 16,-4 0 10-16,4-3 2 0,0 0 1 0,0 4 0 0,4-1-45 0,0 3-10 0,-4 3-2 0,3 4 0 16,4 0-5-16,-3 2-2 0,3 1 0 0,-3 3 0 15,3 0 6-15,-4 3 1 0,-3 3 0 0,4 3 0 16,-4 1 11-16,4 5 2 0,-4 1 1 15,0 2 0 1,-4 4-2-16,1 3-1 0,3-3 0 0,-7 3 0 16,3-3-14-16,1-1-2 0,-1 1-1 0,-3 0 0 0,4-3-14 15,-4-1 0-15,3-5 0 0,1 2 0 0,-4-2-8 0,0-4-8 16,0-6-2-16,0 0 0 16,0 0-118-16,0 0-24 0,0 0-5 0</inkml:trace>
  <inkml:trace contextRef="#ctx0" brushRef="#br4" timeOffset="-141664.66">9892 8575 1958 0,'0'-6'87'0,"0"3"17"15,0-3-83-15,-4 2-21 0,4-2 0 0,0 0 0 0,-3 0 112 0,3 2 19 0,-4 1 3 0,1 0 1 16,-1 3-17-16,1 0-3 15,-4 0-1-15,0 3 0 0,0 0-34 16,0 4-8-16,-1 2 0 0,1 1-1 16,0 5-11-16,0 1-3 0,-3 3 0 0,3 0 0 15,0 2-40-15,3 1-8 0,-3 0-1 0,7 0-8 0,-4 0 58 0,4-3 5 0,0 0 1 0,0 0 0 0,4-4-64 0,0 1-28 16,-1-3 3-16,4-4 0 16,0-3 25-16,4 1 8 0,-1 2 0 0,4-6 0 15,1-3-8-15,-1-3 0 0,3-3 0 0,4-4-8 0,1 1 8 0,-1-4 0 0,0-2 0 16,0-4 0-1,0 0 0-15,-3-6 0 0,3 0 0 0,-7 3-8 16,0 0 8-16,-3 3 0 0,0 0-9 0,-4 4 9 0,0-1 0 0,-4 3-9 16,1 4 9-16,-4 3 0 15,0 0 0-15,0 6 0 0,-4-4 0 0,1 1 0 0,-4 6 0 16,3 1 0-16,-3 2 0 0,0 0 9 31,3 7 0-31,-3 2 0 0,0-2 0 0,4 6 0 0,-4-1-9 0,3-2 10 0,4 3-10 0,-3 3 10 16,3-6-10-16,3-1 0 0,-3 1 0 0,4 0 0 0,-1-7 9 0,1 4 0 15,-1-4 0-15,4-3 0 0,0 0-9 0,4-2 0 16,-4-1 0 0,4-3 0-16,-1-3 0 0,1-1 0 0,-1 1 0 0,4 0 0 0,1 0 0 15,-5-3 0-15,4-7 9 0,-3 4-9 0,-1-4 14 0,-2 1-2 16,-1-4 0-16,-4 4 0 16,1 2-21-16,-4 1-5 0,0-4-1 0,-4 1 0 0,-3 2 38 15,0-2 7-15,-4-1 2 0,1-3 0 16,-4 7-52-16,3 0-9 0,1 2-3 0,-1 4 0 0,0 0 49 15,1 3 10-15,3 0 1 0,0 0 1 0,0 0-83 0,7 0-17 0,0 0-3 16,0 0-1 0,3 6-108-16,-3-2-21 0,7 2-5 0,0-3-1 0,4 3-42 0,-1-6-8 15,1 0-1-15,3 0-1 0</inkml:trace>
  <inkml:trace contextRef="#ctx0" brushRef="#br4" timeOffset="-141340.45">10446 8472 1792 0,'7'-7'51'0,"0"1"10"31,0 0-49-31,-7 6-12 0,0 0 0 0,0 0 0 0,0 0 196 16,0 0 37-16,-7 0 7 0,0 6 2 0,-4-3-83 0,1 7-17 0,-4-1-3 0,3 4-1 0,-3-1-49 0,-4 1-9 0,4 6-3 0,0-4 0 31,0 1-29-31,3 0-7 0,-3-1-1 0,4-2 0 0,3-1-16 0,-1 1-3 16,1-1-1-16,4-5 0 0,3-7-10 0,0 0-2 0,0 0-8 0,3 3 12 16,4-3-12-16,1 3 0 0,2-3 0 0,4-3 0 15,0-7-9-15,4 1-2 0,0-3 0 0,3-1 0 16,0 4 20-16,4-1 4 0,-4 1 1 0,0-1 0 31,-3 7-22-31,-1-3-5 0,1 6-1 0,-4 0 0 0,-3 3 36 16,-4 3 7-16,3 4 2 0,-6 2 0 0,-1 1-50 0,1-1-9 0,-4 4-3 0,-4 0 0 15,1-1 51-15,-4 4 9 0,0 3 3 0,-4-3 0 16,0-6-24-16,-3-1-8 0,0 4 0 0,-3-7 0 16,-1 4 0-16,0-7 0 0,1 0 0 15,3 1 0-15,-1-7 0 0,5 3 0 0,-1-3 0 0,4-3 0 31,4-1-26-31,-1-2-5 0,8-3-1 0,-1-1 0 16,4-2-185-16,0-1-38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06T20:02:33.879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5779 2373 2041 0,'0'0'44'0,"0"0"10"0,0 0 2 0,0 0 2 16,0 0-46-16,0 0-12 0,0 0 0 0,0 0 0 31,0 0 57-31,0 0 10 0,0 0 1 0,0 0 1 0,0 6-26 0,0 1-6 0,0-1-1 0,0 0 0 15,0 1 23-15,3 5 4 0,-3-9 1 0,4 7 0 16,-4 2-40-16,0 1-7 0,0-1-1 0,3 1-1 16,-3 2-24-1,4 4-5-15,-1-3-1 0,-3 6 0 16,4-3 63-16,-4 3 13 0,0 0 3 0,7 0 0 0,-7 3-52 16,0-7-12-16,0 8 0 0,0 2 0 0,0 0 0 0,3 0 0 0,-3 0 0 0,4 4 0 15,-1-4 0-15,1 3 0 0,-4 4 0 0,3-1 0 16,-3-2 0-16,4 2 0 0,-1 1 0 0,-3-1 0 15,0 7 0-15,0 0 0 0,0-1 0 0,4 7 0 16,-4-3 0-16,0 0 0 0,0 3 0 16,7 0 0-16,-7 0 0 0,0 4 0 0,0-4 0 15,0 6 0-15,0-3 0 0,4 3 0 0,-4-2 0 0,0 5 0 16,0 0 0-16,3-2 0 0,1 2 0 0,-1 4 0 16,-3-7 0-16,4 3 0 0,-4-2 0 15,3 8 0-15,1-5 0 0,-1-1 0 0,1 4 0 0,-1 6 0 16,1-7 0-16,-4 4 0 0,7-3 0 0,-7 9 0 15,3-4 19-15,1 4 1 0,-1 0 0 0,1 10 0 0,0-7-20 0,-1 3 0 0,1 0 8 0,-1 7-8 32,4-10 0-32,-3 0 8 0,3 0-8 0,0 10 0 15,0-7 8-15,3 3-8 0,-10 4 0 0,7 6 0 0,1-10 9 0,-1 4-9 0,-4 6 0 0,8 6 9 16,-8-7-9-16,8 1 0 0,-8 0 0 0,4 12 0 16,0-12 0-16,1 6 0 0,-1-3 0 15,3 16 0-15,-3-16 0 0,0 3 0 0,4-3 0 0,-8 9 0 16,8-9-20-1,-4-3-8-15,-3 3-3 0,6 9 0 0,-6-6 31 16,3 3 0-16,0 0 0 0,0 19 0 0,-4-15 0 0,1 2 0 16,-1 1 0-16,1 12 0 0,3-13 25 0,-7 1 11 15,0-4 3-15,4 16 0 0,-4-13-25 16,0-2-5-16,0 2-1 0,0 10 0 0,0-12-8 0,0 2 0 16,0-3 0-16,0 7 0 0,3-13 16 0,-3 3 0 0,0-3 1 0,0 10 0 15,0-13-17-15,0-4 0 0,4 1 0 0,-4 3 0 16,3-3 0-16,-3-10 0 0,4-2 0 0,-4 2 0 0,3 0 0 0,-3-6 0 15,4-3 8-15,-4 4-8 16,0-11 9-16,3-2-1 16,-3-1-8-16,7 4 12 0,-7-6-12 0,0-1 11 0,0-3-11 0,0 4 10 15,4-10-10-15,-4-3 10 0,0-4-10 0,0 4 10 16,0-9-2-16,3-1 0 0,-3 1 0 0,0-1 0 0,0-9-8 0,0-3 12 16,0-3-12-16,0 0 12 0,0-3-4 0,0-4 0 0,0 1 0 15,4-1 0 1,-4 1 1-16,0-4 0 0,3-2 0 0,-3-1 0 0,4 3-9 0,-4-3 0 15,0-6 0-15,3 7 0 0,-3-7 0 0,4 3 0 0,-1 3 8 0,1 0-8 16,0-2 0 0,-1-1 0-16,4-3 0 0,-3 0 0 0,-1 3 0 0,4-3 0 15,-3 0 0-15,3 0 0 0,3 0 0 0,-6 0 0 0,3 0 0 0,4 0 0 16,-4 0 0-16,3 0 0 0,1 0 0 0,-1 0 0 16,1-3 0-16,0 3 0 0,3-3 0 0,0 3 0 15,3 3 0-15,1-3 0 16,0 0 0-16,3 0 0 0,-4 0 0 0,5 3 0 0,-5-3 8 0,4 3-8 15,1 0 0-15,-1-3 0 0,3 3 0 0,1 0 0 16,0-6 0-16,3 6 0 0,0-3-11 0,4 7 11 16,3-4 0-16,-3 0 0 15,7-3 0-15,0 3 8 0,-4 3 2 0,4-3 1 0,0-3 0 0,-1 4 0 16,5-4-21-16,-1 3-4 0,0 0-1 0,8 0 0 0,-1 0 24 0,-3 0 5 31,3 0 1-31,1 4 0 0,-1-4-25 0,1 0-5 0,-1 0-1 0,7 0 0 16,1 0 16-16,-1 0 0 0,1 1 0 0,3-1 0 0,-7-3 0 15,-4 3 0-15,4-3-8 0,0 0 8 16,7 3 0-16,0-3 0 0,0 3 0 0,0 0 0 16,3 0 0-16,22 4 0 0,-4-4 0 0,4 0 0 0,-15 0 0 0,8 3 0 15,-4-2 0-15,11 2 0 16,-11 0 14-16,0 0 2 0,0-3 1 0,11 4 0 16,-8-4-17-16,1 0 0 0,3 3 0 0,4-3 0 15,-8 1-10-15,4-1-6 0,0 0 0 0,8 0-1 16,-12 0 27-16,1 0 6 0,7 3 0 0,6 1 1 0,-3-1-17 15,-3 0 0-15,0 1 0 0,10 2 0 0,-7 0 0 0,0 1 0 16,-3-1 0-16,10 1 0 0,-3-1 0 16,-4 0 0-16,4-2 0 0,10 2 0 15,-6-3 0-15,-5 1 0 0,8-1 0 0,7 0 0 0,-11-3 0 0,0 0 0 16,4 4 0-16,11-4 0 0,-15 3 0 0,0 0-11 16,7-2 2-16,4 5 0 0,-11-3 9 0,4 4 0 0,7-4 0 0,-25 3 0 31,4-2 0-31,7-1 0 0,3 0 0 0,0 0 0 0,4 4 0 0,3-4 0 15,4 3 0-15,46 1 0 0,-32-1 0 0,3 1 0 16,1-1 0-16,10 1 0 0,-21-4 0 0,6 0 0 0,1 3 0 16,18-2 0-16,-22-1 10 0,1 0-2 15,3 1-8-15,14 2 12 0,-14-6-12 16,0 3 0-16,3 1 0 0,22-1 0 0,-18 0 0 0,0 0 0 0,0 4 0 0,17-4 0 16,-13 0 0-16,3-2 0 0,-3 2 0 0,20-3 0 15,-20 0 0-15,-1 0 0 0,8-3 0 0,17 0 0 16,-21-3 0-16,0 3 0 0,4-3 0 0,17 3 0 15,-21 0 0 1,-3-3 0-16,-1 3 0 0,18-3 0 0,-24 3 0 16,3-3 0-16,0 6 0 0,14-3 0 0,-21 3 0 0,3-3 0 0,-3 3 0 0,11 3 0 31,-22-3 15-31,1 0 0 0,-5 4 0 0,12-1 0 0,-22 0-15 0,0-3 8 0,-3 4-8 0,0-1 0 16,-8-3 0-16,-6 0 8 0,0-3-8 0,-1 3 0 15,-13 1 39-15,-4-4 5 16,-7 3 0-16,3 0 1 0,-10 3-58 0,-4 0-12 0,1-3-3 0,-5 4 0 0,-9-1 28 0,-1 0 17 0,-7 1-2 0,0-1-1 15,-3 0-2 1,-4-3 0-16,0 0 0 0,-3 0 0 0,-1 1-2 16,-3-4-1-16,0 3 0 0,-3 0 0 0,-4-3-9 0,3 3 12 0,-3-3-12 0,0 0 12 31,0 0-12-31,0 0 0 0,0 0 0 0,0 0 8 16,0 0-8-16,0 0 0 0,0 0 0 0,0 0 0 15,0 0-55-15,0 0-13 0,0 0-2 0,0 0-1 16,0 0-103-16,0 0-21 0,0 0-4 0</inkml:trace>
  <inkml:trace contextRef="#ctx0" brushRef="#br1" timeOffset="9076.68">5891 3126 1364 0,'0'0'28'0,"0"0"7"0,-3 3-35 0,3-3 0 0,0 6 0 0,0-6 0 15,0 0 88-15,0 0 12 16,-11 3 1-16,11-3 1 0,0 0-23 0,0 0-5 0,-7 0-1 0,7 0 0 15,0 0-29-15,0 0-5 0,0 0-2 0,0 0 0 32,0 0-3-32,0 0-1 0,0 0 0 0,0 0 0 15,0 0-5-15,0 0 0 0,0 0-1 0,0 0 0 0,0 0-2 0,0 0 0 0,0 0 0 0,0 0 0 16,0 0 11 0,0 0 3-16,0 0 0 0,0 0 0 15,0 0-7-15,0 0 0 0,0 0-1 0,0 0 0 0,0 0-7 0,0 0 0 0,4 7-1 0,-1-4 0 16,1 3-8-16,3-6-2 0,-7 0 0 0,3 3 0 15,4-3-3-15,-3 0-1 0,3 0 0 0,0 0 0 16,0 0-9-16,0 0 0 0,0-3 9 0,0 3-9 16,0 0 0-16,4 0 0 0,-4 0 0 0,4 0 8 15,-4 0-8-15,0 0 0 0,3 0 0 0,-6 0 8 16,3 0-8-16,0 0 9 0,0 0-9 0,-3 3 10 16,3-3-10-16,-4 0 0 0,-3 0 9 0,7 3-9 15,-3-3 0-15,3 0 0 0,-4 0 0 0,8 0 8 16,-8 0-8-16,1 0 0 0,3 0 0 0,-4 0 8 15,5 0-8-15,-5-3 0 0,4 3 0 0,-3-3 0 16,3 3 0-16,-4 0 0 0,4 0 0 0,-3 0 0 0,3 0 0 0,-4 0 0 16,8 0 0-16,-11 0 0 15,0 0 0-15,4 0 0 0,-4 0 0 0,7 0 0 16,-7 0 0-16,0 0 8 0,0 0-8 0,0 0 0 0,0 0 0 16,3 0 9-16,-3 0-9 0,0 0 0 15,0 0 12-15,0 0-12 0,0 0 12 0,0 0-12 16,0 0 0-16,0 0 0 0,0 0 0 0,0 0 0 0,0 0 0 0,4 0 0 0,-4 0 0 0,0 0 0 31,0 0 0-31,0 0 0 0,0 0 0 0,0 0 0 16,0 0 0-16,0 0 0 0,0 0 0 0,0 0 0 0,0 0 0 0,0 0 0 0,3 3 0 0,-3-3 0 15,0 0 0-15,0 0 10 0,0 0-10 0,0 0 8 16,0 0-8-16,0 0 0 0,0 0 0 0,0 0 0 16,0 0 0-16,0 0 0 0,0 0 0 0,4 3 0 31,-4-3 0-31,0 0 0 0,3 6 0 0,-3-6 0 15,7 7 0-15,-7-7 0 0,0 0 0 0,0 6 0 16,0-6 0-16,4 3 0 0,-4-3 0 0,0 0 8 0,0 0-8 0,0 0 0 0,0 0-10 0,3 3 10 31,-3-3 0-31,0 0 0 0,0 0 8 0,0 0-8 16,0 0 0-16,4 3 0 0,-4-3 0 0,0 0-12 0,0 0 12 0,0 0 0 0,0 0 0 0,0 0 0 16,0 0-11-16,0 0 1 0,0 0 0 0,0 0 0 31,0 0-86-31,0 0-18 0,0 0-3 0,-4-3-1 0,4 3-8 0,-3-3-2 0,-1-3 0 0,4 3 0 15,-7 0 36-15,7 3 6 0,-7-4 2 0,4 1 0 16,-4 3-20-16,0-3-3 0</inkml:trace>
  <inkml:trace contextRef="#ctx0" brushRef="#br1" timeOffset="13910.04">5863 3079 1170 0,'0'0'52'15,"0"0"10"-15,0 0-50 0,4 3-12 0,-4-3 0 0,10 3 0 0,1-3 66 0,-8 3 10 0,1 0 3 0,3 0 0 32,-3 0-18-32,-1 4-3 0,-3-7-1 0,4 3 0 0,-1 0 6 0,4 3 1 0,-7-3 0 0,4 4 0 31,3-4-10-31,-4 0-2 0,1 0 0 0,3 0 0 0,-4-3-17 0,4 3-4 0,-3-3-1 0,3 0 0 16,0 4-11-16,4-4-3 0,-4 0 0 0,3 0 0 15,-3 0-4-15,0 0 0 0,4 0-1 0,0 0 0 16,-4 0 7-16,0 0 2 0,0 0 0 0,0 0 0 15,0 3 4-15,-7-3 2 0,7 6 0 0,0-6 0 16,-4 3 6-16,-3-3 2 0,8 3 0 0,-5 0 0 16,-3-3-3-16,7 3-1 0,-7-3 0 0,4 4 0 0,-4-4-12 0,7 6-2 15,-7-6-1-15,3 3 0 16,-3-3-15-16,7 3 11 0,-3 0-11 0,3 0 10 16,-7-3-10-16,3 4 0 0,-3-4 9 0,4 3-9 0,3 3 0 15,-7-6 8-15,7 3-8 0,-3-3 0 16,-1 3 9-16,-3-3-9 0,7 3 12 0,-3 1-12 15,-1-1 13-15,4 3-4 0,-7 0-1 0,0-6 0 16,4 3 5-16,-4-3 1 0,0 0 0 0,3 7 0 16,-3-7-2-16,4 6-1 0,-1 0 0 15,1-6 0-15,-4 0 0 0,3 6 0 0,1-2 0 0,-1 2 0 0,-3-6-11 16,8 6 0-16,-5-3 0 0,4 0 0 0,-7 0-13 0,4 1-5 0,-4-4-1 0,3 6 0 31,4-3 19-31,-3 3 0 0,-1-3 0 0,1 1 0 16,-4-4 0-16,10 6 0 0,-10-3 0 0,4 3 0 0,3-3 0 0,-7-3 0 0,4 7 0 0,-1-1 0 15,-3-6 0 1,7 3 0-16,-3 3 0 0,3 1 0 0,-7-7 16 0,0 6 8 0,3-3 0 16,1 3 1-1,3 1-25-15,-4-4 0 0,1 3 0 0,-1-3 0 16,-3-3 0-16,7 10 0 0,-7-10 0 0,4 0 0 0,-1 6 0 0,5 0 0 0,-5-3 0 0,1 3 0 16,-1 1 0-16,1-4 0 0,-4-3 0 0,3 6 0 15,1-3 0-15,-1 0 0 0,1 4 8 16,3-1-8-16,-7-6 0 0,3 3 0 0,-3 3 0 0,7 1 0 15,-3-4 0-15,-1 3 8 16,1-3-8-16,0 0 0 0,-4-3 0 16,3 10 8-16,4-10-8 0,-7 0 0 0,4 6 0 0,-1-3 0 0,-3-3 0 0,7 6 0 15,-7-6 0-15,4 7 0 0,-4-7 8 0,7 6-8 16,0-3 0-16,-7-3 0 0,3 6 0 0,1-3 0 16,-4-3-24-16,7 10-6 0,-7-10-2 0,3 3 0 15,-3-3 52-15,8 3 11 0,-5 3 1 0,-3-6 1 16,7 7-25-16,-3-1-8 0,-4-6 0 0,3 6 0 15,4 0 0-15,-3 1 0 0,-1-1 0 0,1-3 0 0,-1 3 8 0,-3-6-8 0,4 4 0 16,-4-4 0 0,7 9 0-16,-4-3 0 0,5 1 0 0,-8-1 0 15,3 0 0-15,-3-3 0 0,4 3 0 0,-1 1 0 0,1-1 8 0,-1 0-8 16,-3 4 0-16,4-4 0 16,-1 3 0-16,1-2 0 15,-1-4 0-15,1 6 0 0,-1-6 0 0,1 4 0 0,-1-1 0 0,1 0 0 0,-4-3 0 16,7 4 0-16,-4-1 0 0,1-3 0 0,0 3 0 0,-1 0 0 0,-3-6 0 0,4 7 0 15,3-1 0-15,-7 3 0 0,3-5 0 0,1-1 0 16,-1 3 0-16,1 0 0 0,-1 4 0 0,1-4 0 16,-1 0 0-16,1 0 0 0,3 1 0 0,-7-1 0 15,3 0 0-15,1 4 0 0,0-4 0 0,-1 0 0 16,-3 4 0-16,4-7 0 0,-1 0 0 0,1 3 0 31,-1 0 0-31,1 1 0 0,-1-4 0 0,1 3 0 0,-1 0 27 0,1-2-2 0,-1 2 0 16,1 0 0-16,-1-3-40 0,1 3-8 0,-1 1-1 0,1-1-1 31,-1-3 40-31,1 3 8 0,3-2 1 0,-7 2 1 0,4 0-40 0,-1 0-8 0,1 1-1 0,-1 2-1 16,1-3 25-16,-1 1 0 0,1-4 0 0,-1 3 0 15,4 0 0-15,-3-3 0 0,-1 4 0 0,4 2 0 16,-7-6 0 0,4 4 0-16,0-1 0 0,-1 0 0 0,1 0 0 0,-1 1 0 0,1-1 0 0,-1 0 0 15,1 0 0-15,-1 4 0 0,1-4 0 0,-1 3 0 16,1-2 0-16,-1-1 0 0,4 0 0 0,-3 1 0 15,-1-1 0-15,4 0 0 0,-3 0 0 0,0 1 0 16,-1-1 0-16,1 3 0 0,3-2 0 0,-4 2 0 16,1-3 0-1,-1-3 0-15,-3-3 0 0,7 10 0 0,-3-4 0 0,3 0 0 0,-7 4 0 0,7-4 0 0,-4 0 0 0,1 1 0 16,-4-7 0-16,7 6 0 0,-3 0 0 0,-1 0 0 0,-3-6 0 0,7 10 0 16,-3-4 0-16,-1 3 0 0,1-2 0 0,-1 2 0 15,1-3 0-15,-1 4 0 16,-3-4 0-16,11 0 0 0,-11 1 0 15,3-1 0-15,-3 0 0 0,7 4 0 0,-3-4 0 16,0 0 0-16,-1-3 0 0,1 4 0 0,3-1 0 0,-4-3 0 0,1 3 0 0,-1-3 0 31,1 4 0-31,-1-1 0 0,-3 0 0 0,7 0 0 16,-3 1 0-16,-4-1 0 0,7 0 0 0,-4 4 0 0,1-4 0 0,0 0 0 0,-1 0 0 0,1 1 0 16,3 2 0-16,-4 1 0 0,1-1 0 0,-1 0 0 15,1 1 0-15,-1-4 0 0,1 3 0 0,3 1 0 16,-4-4 0-16,1 4 0 0,-1-7 0 0,4 6 0 15,-3-3 0-15,0 1 0 0,-1 2 0 0,4 0 0 16,-3 1 20 0,-1-4 2-16,1 4 1 0,-1-1 0 0,1-3-37 15,-1 4-7-15,4-1-2 0,-3-3 0 0,-1 4 23 0,4-1 0 0,-3-3 0 16,3 7 0-16,-3-4 0 0,-1 1 0 0,1-4 0 0,-1 3 0 31,4 1 0-31,-3-1 0 0,-1-3 0 0,1 4 0 0,3-4 0 0,-4 4 0 0,1-4 0 0,-1 0 0 0,1 4 0 16,-1-4 0-16,1 3 0 0,0-3 0 15,3 4 0-15,-4-1 0 0,1 1 0 0,-1-4 0 16,1 3 0-16,3 1 0 16,0-4 0-16,-4 3 0 0,1-2 0 0,-1-1 0 0,4-3 0 0,-3 3 0 15,3 4 0-15,-3-4 0 0,3 3 0 0,0 1 0 16,-4-1 0-16,4 1 0 16,-3-4 0-16,-1 3 0 0,4-2 0 0,-3 2 0 0,-1-3 0 0,4 1 0 15,-3-1 0-15,0 3 0 0,-1-2 0 0,1 2 0 0,-1-3 0 0,1 4 0 16,3-4 0-16,-7 0 0 0,7 0 0 0,-4 4 0 0,1-4 0 0,-1 4 0 31,1-4 0-31,-1 3 0 0,1-3 0 0,-1 4 0 0,1-4 0 16,3 0 0-16,-7-6 0 0,4 7 0 0,-1-1 0 0,4 0 0 0,-3 4 0 0,-1-4 0 15,4 0 0-15,-3 0 0 0,-4-6 0 0,3 7 0 16,4-1 14-16,-3 0 7 0,-1 4 2 0,1-4 0 16,-1 0-37-16,1 0-7 0,0 1-2 0,-1-1 0 15,1 0 23-15,-1-3 0 16,1 4 0-16,-1-1 0 0,1 0 0 15,-1-3 0-15,1 4 0 0,-1-1 0 16,1-3 14-16,-4 3 7 0,3-3 2 0,4 4 0 0,-7-4-37 0,4 3-7 0,-1 0-2 0,1 1 0 16,0-4 23-1,-1 6 0-15,1-2 0 0,-1-1 0 0,1 0 0 0,-1 0 0 0,1 1 0 16,-4 2 0-16,7-3 19 0,-4 1 1 0,1-4 1 0,-1 3 0 16,1 0-21-16,-4-6 0 0,3 6 0 0,1 4 0 15,-1-4 0-15,1 0 0 0,3 7 0 16,-3-7 0-16,-1 1 0 0,-3-7 0 0,4 6 0 15,-4-6-14-15,7 6-7 0,-7-6-2 0,3 3 0 16,1 3 23-16,-1 1 0 16,4-1 0-16,-3 0 0 0,-1 1 0 0,1-1 0 0,-1-3 0 0,1 3 0 15,3 1 0-15,-3-1 0 16,-1 0 0-16,4 0 0 0,-7 1 0 0,4-4 0 0,-1 3 0 0,4 0 0 16,-3 1 0-16,-1-4 0 0,1 3 0 0,-1 0 0 0,4 0 14 0,-3-2 7 0,3-1 2 0,-4 3 0 31,5-3-37-31,-5 3-7 0,1 1-2 0,-1-1 0 15,1-3 23-15,-1 3 0 0,4 1 0 0,-3-4 0 0,3 3 0 0,-4 0 0 0,1 1 0 0,-1-1 0 32,1 0 0-32,3-3 0 0,-3 4 0 0,-1-1 0 15,1 0 0-15,3 0 0 0,-4-3 0 0,4 4 0 0,-3-1 0 0,-1 0 0 0,1 1 0 0,3-1 0 32,-4 0 0-32,1 0 0 0,3 1 0 0,-4-1 0 0,5 0 14 0,-5 4 7 0,4-4 2 0,-3 3 0 15,-1 1-23-15,4-1 0 0,-3-3 0 0,-1 4 0 16,4-1 0-16,-3 4 0 0,3-7 0 15,0 3 0-15,0 1 0 0,-3-1 0 16,3-3 0-16,0 4 0 0,0-1 0 16,0 1 0-16,0-1 0 0,0 1 0 0,-4-1 0 0,4 0 0 0,1 1 0 0,-1-1 0 15,0-3 0-15,0 4 0 0,3-4 0 0,-3 4 0 16,0-1 0-16,0 0 0 0,4 1 0 0,-4-1 0 16,0 1 0-16,0-1 0 0,0 0 0 0,0 1 0 15,0-1-14-15,0 1-7 0,0-1-2 0,4-3 0 16,-4 4 23-16,4-1 0 0,-4 0 0 0,3 1 0 0,-3-1 0 0,4 1 0 0,-4-1 0 15,4 1 0 1,-1-1 0-16,-3-3 0 0,0 4 0 0,4-1 0 16,-4-3 0-16,0 4 0 0,4-1 0 0,-4 0 0 0,0-2 0 0,0 2 0 0,0-3 0 0,0 4 0 31,0-1 14-31,0 1 7 0,0-4 2 0,0 3 0 16,0 4-23-16,0-4 0 0,-3 1 0 15,3-1 0-15,0 0 0 0,0 1 0 0,0-4 0 0,0 4 0 16,-3-1 0-16,3 0 0 0,0 1 0 0,0-1 0 15,-4 1 0-15,4-4 0 0,0 3 0 0,0-2 0 0,0-1 0 0,1 3 0 0,-1-2 0 0,0-1 0 16,0 0 0-16,0 3 0 0,-4 1 0 0,4-1 0 16,-3 1 0-16,3-1 0 0,0-3 0 0,0 4 0 15,-3-1 0-15,3 1 0 0,0-4 0 0,0 3 0 16,-4 1 0-16,4-1 0 0,0 0 0 0,-3 1 0 16,3-1-14-1,0 1-7-15,-3-4-2 0,3 3 0 0,0 4 23 0,0-7 0 0,0 4 0 0,0-4 0 16,0 3 0-16,0 1 0 0,3 2 0 0,-2-2 0 31,-1-1 0-31,0-3 0 0,0 4 0 0,3-1 0 0,-6 1 0 0,6-1 0 0,-3 0 0 0,1 1 0 16,-1 2 0-16,3-2 0 0,-3-1 0 0,0 1 0 15,0-1 0-15,0 3 0 0,0-2 0 0,0 2 0 16,1-2 0-16,-1 2 0 0,0-2 0 0,0-1 0 16,0 4 0-16,0-4 0 15,-4 4 0-15,4-4 0 0,4 4 0 0,-4-4 0 0,0 4 0 0,0-4 0 16,0 0 12-1,0 4 9-15,0-4 3 0,0 4 0 0,0-1-39 16,0 1-7-16,4-4-2 0,-4 7 0 0,4-3 39 0,-4-1 7 0,0 1 2 0,0 2 0 16,3-2-24-16,-2-4 0 0,2 4 0 0,1-1 0 15,-4-2-15-15,3 2-7 0,-3 1-2 0,4-1 0 0,-4 4 24 0,4-3 0 0,-1-1 0 16,1 1 0-16,-4-4 0 0,7 4 0 0,-7-4 0 0,4 0 0 16,-1 4 0-16,1-4 0 0,-4 4 0 0,3-1 0 15,1-2 0-15,0-1 0 0,-4 1 0 0,3 2 0 16,-3-2 0-16,4 2 0 0,-4-2 0 0,0 2 0 31,4-2 0-31,-4 2 0 0,3 1 0 0,-3-1 8 16,4 1 10-16,-4-1 2 0,3 4 0 0,-3-4 0 15,4 1-20-15,-4 0 0 0,4-1 0 0,-1-2 0 0,-3 2 0 0,4 1 0 16,-4-4 0-16,4 4 0 0,-1-1 0 0,-3 1 0 0,4 2 0 0,3-2 0 16,-7-1 0-16,4 1 0 0,-4-1 0 0,3-2 0 15,1 2-12-15,-1-2-5 0,1-1-2 0,3 4 0 16,-3-4 19-16,-1 4 0 0,4-4 0 15,-3 1 0-15,3 2 0 0,-3-3 0 0,-1 4 0 0,1-4 0 16,-1 4 0-16,4 0 0 0,-3-1 0 0,0 1 0 31,-1-1 0-31,1 4 0 0,-1-4 0 0,-3 1 0 16,4-1 0-16,0 1 0 0,-1 0 0 0,1-4 0 0,-1 3 16 0,1 1 1 0,0 0 0 0,-1 2 0 16,1-2-17-16,3 2 0 0,-4-2 0 15,1 3 0 1,0-4 0-16,3 1 0 0,-4-1 0 0,1-2 0 0,-1 2-48 0,5 1-12 0,-5-1-4 0,4-2 0 0,0 2 88 0,-3 1 16 15,3-1 4-15,0-2 1 16,0 2-34-16,0 1-11 0,-3-4 0 0,3 4 0 16,0-1 0-16,-3 1 0 0,3-1 0 0,0 1 0 0,0 3 20 0,-3-4-2 0,-1 4-1 0,4-4 0 31,-3 1-27-31,3 3-6 0,-3-1 0 0,3 1-1 16,0 0 17-16,0-1 0 0,0 1 0 0,0 3 0 15,0-3 0-15,0-4 0 0,1 4 0 0,-1-1 0 0,0 1 0 0,0 0 0 0,3-4 0 0,-2 4 0 16,2-3 10-16,1-1 6 0,0 1 0 0,-1 2 1 31,1-2-17-31,-1-1 0 0,1 1 0 0,0-1 0 0,-4 4 0 0,3 0 0 0,1-4 0 0,0 4 0 16,-1 0 0-16,-3-4 0 15,1 4 0-15,2 3 0 0,1-4-10 16,17 20-22-16,-17-16 15 0,-1 0 27 0,1-4 6 0,0 1 0 0,3 0 1 31,-3-1-17-31,-1 1 0 0,1 0 0 0,3-1 0 16,-3-2 0-16,-1 3 0 0,4-4 0 0,-3 4 0 0,0-4 0 0,-1 4 0 0,1-4 0 0,0 4 0 31,-1 0 0-31,1 0 0 0,0-1 0 0,-1 4 0 16,4-3 0-16,-3-1 0 0,0 4 0 0,3 0 0 0,0-3 0 0,-3 2-11 0,3-2 2 0,0 3 0 15,0 0 9-15,0-7 12 0,0 4-2 0,4 0-1 16,-4-4-9-16,0 1 0 0,1 2 0 0,2-2 0 16,-3 0 0-16,1-1 0 0,-1 1 0 0,0-1 0 15,0 1 0-15,-3-1 0 0,3-2 0 0,0 5 0 16,0-2 0-16,0-1 0 0,1-2 0 0,2 5 0 15,-3-2 0-15,1 3 0 0,2-1 0 0,-3-2 0 16,1 3 0-16,-1-4 0 0,0 4 0 16,4-4 0-16,-8 1 0 0,4-1 0 0,-3 1 0 0,3 0 0 0,-3-1 0 0,3 1 0 0,0 2 0 15,0 1 0 1,1-3 0-16,-1-1 0 0,0 1 0 0,0-1 0 0,4 1 0 0,-8-1 0 0,5-2 0 16,2 2 0-1,-3-2 0-15,1 2 0 0,-1-2 0 0,0 2 0 16,0-3 0-16,0-2 0 0,-3 2 0 0,3 1 0 0,-3-1 0 0,3 4 0 0,-3-4 0 0,-1 3 0 31,4 1 0-31,-3 0 0 0,0-1 0 0,3 1 0 16,-4-1 0-16,5 1 0 0,-5-1 0 0,4 1 0 0,1-4 0 0,-1 4 0 0,0-4 0 0,0 7 0 31,0-7 0-31,0 1 0 0,1 2 0 0,-1-2 0 16,0 2 0-16,0 1 0 0,-3-1 0 0,3 4 0 0,-3-4 0 0,-1-2 0 0,4 2 0 0,-3-2 0 31,0 2 0-31,3-2 0 0,0-1 0 0,0 4 0 0,0-4 0 0,0 4 0 0,4-4 0 0,-4 0 0 15,4 1 0-15,-4 2 0 0,4 1 0 0,0-1 0 16,-4-2 0-16,0 2 0 16,0-2 0-16,4 2 0 15,-4 1 0-15,-3-1 0 0,6 1 0 0,-3 3 0 0,-3-7 0 0,3 4 0 0,0-1 0 0,1-2 0 16,2 2 0-16,4-2 0 0,-3-1 0 0,3 0 0 31,1 1 0-31,-5-4 0 0,5 3 0 0,-5 1 0 16,1-1 0-16,3 4 0 0,-3 2 0 0,0 1 0 0,-1-3 0 0,1 2 0 0,3-2 0 0,0 3 0 15,1-7 0-15,-1 0 0 0,0 1 0 0,4-1 0 16,0 1 0-16,-4-4 0 0,3 3 0 0,-2 1 0 16,-1-1 53-16,0 4 9 0,0-4 2 0,1 0 0 15,-1 1-103-15,0 2-20 0,-3 1-4 0,6-4-1 16,1 4 52-16,0-4 12 0,3 1 0 0,1 2 0 16,-5 1 48-16,1-1 13 0,0 1 3 0,0-1 0 0,-1-2-52 0,-2-1-12 0,2 1 0 0,1-1 0 31,0 4 0-31,0-4 0 0,-1 4 0 0,5-1 0 15,-5-3-48-15,1 1-13 0,0-4-3 0,3 0 0 0,-3 4 52 0,0-1 12 0,-4 1 0 0,4 2 0 16,-4-2 48-16,4-1 13 16,-4 4 3-16,3-4 0 0,5 0-52 0,-4-2-12 0,-1 2 0 15,1 4 0-15,0-4 0 0,-4 4 0 0,-3-4 0 0,3 0 0 16,0 1 0-16,0-1 0 0,4 1 0 0,0-1 0 16,0 0 0-16,-1 4 0 0,1-4 0 0,0 4 0 31,0-4 0-31,-1 1 0 0,5 2 0 0,-5-2 0 15,1-1 0-15,-4 0 0 0,1 1 0 0,2-1 0 0,-2-2 0 0,2-1 0 0,1 0 0 0,-4 3 0 32,4 1 0-32,0 2 0 0,0 1 0 0,-1 0 0 0,1-1 0 0,-4-3 0 0,4 1 0 0,-4-1 0 15,0 1 0-15,1-4 0 0,2 3 0 0,1-2 0 0,-4 2 0 0,8-3 0 16,-5 4 0-16,5 2 0 16,-1-5 0-16,-3 2 0 0,3 0 0 0,-3 1 0 15,-1-4 0-15,1 3 0 0,-4-2 0 0,4-1 0 16,0 3 0-16,0-2 0 0,3 2 0 0,0 0 0 15,1 1 0-15,-1-1 0 0,0 1 0 0,0-1 0 0,1-3 0 0,-5 1 0 16,1 2 0-16,0 0 0 0,0-2 0 0,-1-1 0 16,1 0 0-1,3 4 0-15,1-1 0 0,-5 0 0 0,5 1 0 0,3-4 0 0,-8 4 0 0,5-4 0 16,-5 3 0-16,5 1 0 0,-5-4 0 16,1 3 0-16,3 1 0 0,1-1 0 0,-1-3 0 0,0-2 0 0,0-1 0 15,4 0 0-15,-3 3 0 0,-1-3 0 16,0 0 0-16,-3 4 0 0,0-1 0 0,-1 0 0 15,-2 0 0-15,2 1 0 0,1-4 0 0,0 3 0 16,-4 0 0-16,7 1 0 0,-3 2 0 0,3 0 0 16,-3 1 0-16,0-1 0 0,0 1 8 0,-1-4 0 15,-2 3-8-15,-1-2 12 0,0-1-12 16,4 0-8-16,-4-3 8 0,4 4-13 0,-4-4 13 0,4 3 12 16,-4-3-3-16,4 3 0 0,-1 1-9 0,1-1-12 0,-4 0 2 0,1 0 1 15,-1 1 9-15,-3-4 0 0,3 3 0 0,0-3 0 0,0 0 0 0,0 1 0 16,1 2 0-16,2-3 0 15,-2 3 0-15,2 1 0 0,1-4 0 0,0 3 0 16,0-3 0-16,-4 3 0 0,0 1 0 0,0-4 0 0,1 0 0 0,-5 0 0 16,4 0 0-16,1 0 0 15,-5 0 0-15,5 1 0 0,-5-1 0 0,5 0 0 16,-1 0 13-16,0-3 5 0,0 3 1 0,0 0 0 0,1 0-19 0,-1 0 0 31,0-3 8-31,-3 4-8 0,-1-4 0 0,1 3 0 16,3-3 8-16,-3 3-8 0,0-3-15 0,-1 3-6 0,5-3-2 0,-5 0 0 0,1 0 39 15,3 0 7-15,1 3 1 0,-1 0 1 0,-4-3-16 0,5 0-9 0,-1 0 10 16,-3 0-10 0,-1-3-18-16,-3 3-10 0,4 3-1 0,0-3-1 15,-4 0 30-15,4 0 0 0,-4 0 0 0,4 3 0 0,-1-3 16 0,-3 0 10 0,1 4 2 0,2-1 0 32,1-3-28-32,0 0 0 0,-1 0 8 15,-2 0-8-15,2 0 0 0,-3 3 0 0,1-3 0 0,-5 0 0 0,1 0 0 0,-4 0 0 16,4 0 0-16,-4 3 0 15,-4 0 0-15,1 0 0 0,-1 0 8 0,1-3-8 0,-4 0 0 16,4 4 0-16,-8 2 0 0,4-3 8 16,0 0 19-16,-3-3 3 0,-1 3 1 0,4 0 0 0,-3-3-40 0,-1 0-8 15,1 3-2-15,0 1 0 0,-4-4 19 0,3 0 0 0,1 3 0 0,-1 3 0 16,1-3 0-16,-1 0 0 0,1 0 0 0,-4-3 0 16,3-3 16-16,-3 3 1 0,4 3 0 0,-4-3 0 15,3-3-17-15,-3 3 0 0,0 0 0 0,4 3 0 31,-4-3-48-31,0 4-12 0,-4-1-4 0,4-3 0 16,0 0-102-16,0 0-21 0,-7 3-4 0,-3-3-1 0</inkml:trace>
  <inkml:trace contextRef="#ctx0" brushRef="#br0" timeOffset="20944.48">10989 9397 1406 0,'0'0'29'0,"0"0"7"0,0 0-36 0,0 0 0 0,0 0 0 0,0 0 0 16,0 0 83-16,0 0 9 0,0 0 3 0,0 0 0 31,0 0-13-31,0 0-2 0,0 0-1 0,0 0 0 16,0 0-12-16,0 0-3 0,0 0 0 0,0 0 0 15,0 0 29-15,0 0 6 0,0 0 1 0,0 0 0 16,0 0-27-16,0 0-5 0,0 0 0 0,0 0-1 16,0 0-15-16,0 0-4 0,0 0 0 0,0 0 0 0,0 0-6 0,0 0-2 0,0 0 0 0,0 6 0 31,0 0-12-31,0 1-4 0,0-7 0 0,0 6 0 16,0-3-9-16,0 3-3 0,0-6 0 0,0 7 0 0,0-1-2 0,4 0-1 0,-8-3 0 0,4-3 0 31,4 6-1-31,-4-6 0 0,0 0 0 0,0 7 0 15,0-7 4-15,0 9 0 0,3-3 0 0,-3 1 0 0,4-1 0 0,-4 0 1 0,0 4 0 0,0-4 0 32,3 3-5-32,-3-2-8 0,0 2 11 0,4 4-11 0,-4-4 9 15,0 0-9-15,3 1 0 0,-3 2 9 0,4 1-9 0,-4-1 0 0,3 4 0 0,-3-3 8 16,0-1-8-16,4-6 8 16,-4 1-8-16,0 2 8 0,3-3 23 0,-3 4 4 0,0-1 1 15,4 1 0 1,-4-1-52-16,0-3-9 0,3 7-3 0,-3-4 0 0,0 4 45 15,4-4 9-15,-4 4 2 0,3 2 0 0,-3-2-28 0,0 3 0 0,4-1 0 0,-4 1 0 16,0 0 0-16,0-1 0 0,0 1 0 0,0 3 0 16,3-4 0-16,-3 4 0 0,4-3 0 0,-4 3 0 15,4 0-12-15,-4-4-7 0,3 1-1 0,-3 0-1 16,0-1 21-16,4 1 0 0,-4 0 0 0,3-1 0 0,-3 1 17 16,0 0 2-16,4-1 0 0,-4 4 0 15,0-3-31-15,3 0-5 0,-3 2-2 0,4 1 0 16,-4 0 19-16,3 3 0 15,1 0 0-15,-4 3 0 0,0-6 0 0,3 3 0 0,-3 0 0 0,4 3 0 0,-4-3 14 0,0 0 3 0,3 0 1 0,-3 0 0 32,0-1-18-32,4 1 0 0,-4 4 0 0,3-1 0 0,-3 0 0 15,0 0 0-15,4 0 0 0,-4 0 0 16,3 0 0-16,-3-3 0 0,0 0 0 0,4 0 0 0,-4 3 0 0,4 0 0 16,-4 0 0-16,0-3 0 0,0 0 0 0,0 3 0 0,0 0 0 0,0 0 0 15,3 0 0 1,-3 0 0-16,0 1 0 0,4-1 0 0,-4 0 0 0,0 0 0 0,3 0 0 15,-3 0 0-15,0 0 0 0,4-3 0 0,-4 6 0 0,3-3 0 16,-3 3-9-16,4-2-6 0,-4-1-1 0,3-3 0 16,-3 3 16-16,4-6 0 0,-4 2 0 0,3-2 0 0,-3 0 10 0,0 3 5 31,4-3 1-31,-4 6 0 0,0-3-16 0,3 3-18 0,-3-6 4 0,0 3 1 16,0 0 13-16,0 0 0 0,0-4 0 0,4 4 0 15,-4 0 0-15,3 0 0 0,-3 0 0 0,0-3 0 0,4 0 0 0,-4 3 0 31,0-3 0-31,0-1 0 0,3-2 0 0,-3 0 0 0,0 3 0 0,0-4 0 16,0 1 8-16,0 0-8 0,0-1 0 0,0-2 0 0,4 3 8 16,-4-4-8-1,0 1 0-15,0-1 0 0,0-2 8 0,0-1-8 0,3 4 0 0,-3-1 0 16,0-3 0-16,0-2 0 0,0-7 0 0,0 0 0 0,0 6 8 0,0 0-8 0,0 4 0 0,0-4 0 31,0 3 10-31,0 1-10 0,0-1 8 0,0-3-8 0,-3 4 11 0,3-4-3 16,0 0-8-16,0 1 12 0,0 2-4 0,0-9 0 0,0 0-8 0,0 6 12 15,0-6-12 1,0 0 0-16,0 0 8 0,0 0-8 0,0 0 0 0,0 0 0 16,0 0 8-16,0 0-8 0,0 7 0 0,0-1 0 0,0-6 8 0,0 6-8 15,0-6 0-15,0 6 0 16,0 4 0-16,3 2 0 0,-3-5 0 0,0 2 0 16,0 0 0-16,0-2 0 0,0 2 0 0,0-3 0 0,0-6 0 0,0 0 0 15,0 7 0-15,0-7 0 0,0 0 0 0,0 0 0 16,0 0 0-16,4 6 0 0,-4-6 0 0,0 0 0 0,0 0 0 0,0 0 0 15,0 6 0-15,0-6 0 16,0 0 0-16,0 6 8 0,0 1-8 0,0-1 0 16,0 3 0-16,0-2 0 0,0-1 0 0,0 0 0 15,0-6 0-15,0 10 0 0,0-4 0 0,4 0 0 0,-4 0 0 0,0-6 0 16,0 7 0-16,0-7 0 0,0 0 0 0,0 0 0 31,0 0 0-31,0 0 0 0,0 0 0 0,0 0 0 16,-4 6 0-16,4-6 0 0,0 0 0 0,0 0 0 0,0 0 0 0,0 0 0 15,0 0 0-15,0 0 8 0,0 6-8 0,0-6 0 16,0 0 0-16,0 0 0 16,0 7 0-16,0-7 0 0,0 0 0 0,0 0 0 0,0 0 0 0,0 0 0 15,0 0-37-15,0 0-7 0,0 0-2 0,0-4 0 16,0-2-134-16,0 0-28 0,0-7-4 0</inkml:trace>
  <inkml:trace contextRef="#ctx0" brushRef="#br1" timeOffset="30984.36">10950 9400 1749 0,'4'9'77'0,"-1"1"17"15,-3-1-75-15,4-3-19 0,-1-2 0 0,1 2 0 16,-4-6 42-16,0 0 5 0,3 3 1 0,-3-3 0 15,0 0 2-15,0 0 1 16,0 0 0-16,0 0 0 16,0 0 21-16,0 0 5 0,0 0 1 0,0 0 0 0,0 0-6 0,0 0-2 0,4 6 0 0,-4-6 0 15,3 3-54-15,-3-3-16 0,8 7 8 0,-5-4-8 0,-3-3 40 0,4 3 3 16,-4-3 1-16,3 3 0 0,-3-3-22 0,4 0-4 0,-4 0-1 0,3 0 0 16,-3 0-2-1,0 0-1-15,4-3 0 0,-4 3 0 0,3-3 8 0,-3 3 2 0,0 0 0 0,0-3 0 31,4-1-11-31,-4 4-1 0,0-6-1 0,0 6 0 16,3-3-1-16,-3 3 0 0,4-3 0 0,-4 3 0 16,0-6 1-16,0 6 0 0,3-3 0 0,-3 3 0 15,0 0 4-15,0-4 1 0,0 4 0 0,4-6 0 0,-4 0 4 0,0 3 0 0,3-4 1 0,-3 1 0 32,0 6 3-32,0 0 0 0,0 0 0 0,0-6 0 0,0 0-15 0,0-1-9 0,0 1 12 0,0 3-12 15,0-3 12-15,4 3-4 0,-4 3 0 0,0-7-8 16,0 1 0-16,0 0 0 0,3-1 0 0,-3 1 0 31,4 0-8-31,-4 0-3 0,0-1 0 0,0 1 0 0,0 0 29 0,0-4 6 16,0 4 0-16,0 0 1 0,0 0-10 0,0-1-3 0,0 1 0 0,0-3 0 15,-4-1-4-15,4-2 0 16,0-1-8-16,0 1 12 0,0-1-12 0,4 1 8 16,-4-4-8-16,0-6 0 0,0 0 0 0,0 0 8 0,0-3-8 0,3 0 0 0,-3-3 0 0,0-1 0 31,0 1 0-31,0-3 0 0,0-1 0 0,0 4 0 0,0-3 0 0,-3-7 0 15,3 1 18-15,0-7-2 0,-4-3-1 0,1-7 0 0,3 4-15 0,-4 0-13 0,4 3 2 16,-3-9 1 0,-1-1 10-16,-3 1 14 0,4-4-3 0,-1-3-1 15,1 1-10-15,-1 2 0 0,1-3 0 0,-4-6 0 16,0 4 0-16,-1-1 0 0,1-3 0 0,0-6 0 16,0 6 9-16,4-4-9 0,-8-2 10 0,4-9-10 0,0 2 10 15,-4 0-10-15,4-2 10 0,-3-10-10 0,3 6 9 16,-4-3-9-16,1 0 8 0,-1-9-8 0,4 6 8 0,-4-4-8 0,1-2 8 15,-1-6-8-15,1 11 8 0,-1-2-8 16,4-3 0-16,-4-10 8 16,4 13-8-16,-3-3 0 0,3 2 0 0,0-11 8 0,0 12-8 0,0-4 0 0,0 4 0 0,-1-13 8 15,5 19-8-15,-4-3 0 0,3 3 0 0,1-6 8 16,-1 12-8-16,4 4 0 16,-3-1 0-16,3-2 0 0,-4 5 8 15,4 7-8-15,0 3 0 0,-3 0 8 0,3 10-8 0,0 2 0 16,0 4 0-16,-4 3 0 15,4 0-26-15,-3 6-4 0,3 0-1 0,-4 6 0 0,1 7 51 0,-1 3 9 16,1 3 3-16,-1 3 0 0,0 6-24 0,1 0-8 0,3 4 0 16,-4-1 0-16,1 7 0 0,3 0 0 15,-4-1 0-15,4 7 0 0,0 0 0 0,0 0 0 0,0 0 0 0,0 0 0 16,0 0-28-16,0 0-3 0,0 0 0 0,0 0 0 0,0 0 31 0,0 0 0 16,0 10 0-1,4-4 0-15,-4-6 0 0,0 0 0 0,3 6 0 0,-3-3 0 0,0-3 0 16,4 7 0-16,-4-7 0 0,0 0 0 15,0 0 0-15,0 0 0 0,0 0 0 0,0 0 0 0,0 0 20 0,0 0 9 16,0 0 3-16,0 0 0 31,0 0-52-31,0 0-9 0,0 0-3 0,0 0 0 0,0 0 32 0,0 0 0 0,0 0 0 0,0 0 0 16,0 0 20-16,0 0 9 0,0 0 3 0,0 0 0 16,3 3-52-16,-3-3-9 0,0 0-3 15,4 0 0-15,-4 0 32 0,7 0 0 0,-7 0 0 0,4-3 0 0,-4 3 0 0,3 0 0 16,1 0 0-16,-4 0 0 15,0 0 20-15,0 0 9 0,3 0 3 0,-3 0 0 0,0 0-24 0,7 0-8 0,-3 0 0 0,-4 0 0 32,3 0 0-32,4 3 0 0,-7-3 0 0,4 3 0 0,-4-3 0 0,3 3 0 15,1 0 0-15,-1 0 0 0,-3-3 0 0,8 4 0 0,-8-4 0 0,3 6 0 32,1-3 0-32,-4-3 0 0,0 0 0 0,3 6 0 0,1-3 0 0,-1 4 0 15,-3-7 0-15,4 6 0 0,-4-6 0 0,3 3 0 0,1 3 0 0,-4-6 0 16,3 3 0-16,1 1 0 0,-1 2 0 0,1 0 0 15,-1-3 0-15,1 3 0 0,3 1 0 0,-4-4 0 0,1 3 0 0,0-3 0 16,-1 4 0-16,-3-4 0 16,0-3 0-16,7 9 0 0,-3-3 0 0,-4 1 0 15,3 2 0-15,1-6 0 0,-4 0 0 0,3 4 0 0,1-1 0 0,-4 0 0 32,3 0 0-32,-3-6 0 15,0 0-26-15,4 4-5 0,-1 2-1 0,1 0 0 0,-1 0 52 0,1 4 9 0,-4-4 3 0,3 0 0 16,-3-6-24-16,8 7-8 0,-5-1 0 0,1 3 0 31,-1-2-26-31,1-1-5 0,-4-3-1 0,3 6 0 0,1-6 52 0,-1 4 9 0,1-1 3 16,-4 3 0-16,3-9-24 0,1 7-8 0,-4-1 0 0,3 0 0 0,-3 1 0 0,4-4 0 0,-4-3 0 15,3 6 0 1,1 0-28-16,-4 0-3 0,3 1 0 0,1 2 0 16,-4-3 51-16,3 1 9 0,-3-1 3 0,4 0 0 0,-4-6-24 15,4 10-8-15,-1-4 0 0,1 0 0 0,-1 0 0 0,1 4 0 31,-1-4 0-31,-3 0 0 0,0 1 0 0,4-1 0 0,-1 0 0 0,1 0 0 0,-4 4 0 16,3-4 0-16,-3 0 0 0,4 1 0 0,-1-1 0 0,-3 0 0 16,4-3 0-16,-1 4 0 0,1-1 0 0,-4 0 0 0,3 0 0 0,1 1 0 15,0-1 0-15,-1-3 0 0,1 3 0 0,-1 1 0 16,1 2 0-16,-4-3 0 0,3 1 0 0,1-1 0 16,-1 3 0-16,1 1 0 0,-1-1 0 0,1 1 0 15,-1-1 0-15,1 0 0 0,-1 1 0 16,1 2 0-1,-4-2-26-15,3-1-5 0,4-3-1 0,-3 4 0 0,0-4 52 0,-1 3 9 0,1 1 3 0,-1-1 0 32,1 1-52-32,-1-1-9 0,1 0-3 0,3-2 0 0,-4 2 32 0,4-3 0 15,-3 4 0-15,3-4 0 0,-4 4 0 0,1-1 0 0,0 0 0 0,-1 1 0 16,4-4 20-16,-3 3 9 0,3 1 3 0,-4-1 0 0,1 1-24 16,-1-1-8-16,1-3 0 0,-1 4 0 15,4-1 0-15,-3-3 0 0,-1 4 0 0,4-1 0 16,-3-3 0-16,0 4 0 15,-1-4 0-15,1 4 0 0,-1-1 0 0,4-3 0 16,-3 1 0-16,3 2 0 0,-4-3 0 0,1 0 0 0,3 4 0 0,-4-4 0 0,4 4 0 0,-3-1 0 16,3 0 0-1,-3 1 0-15,3-4 0 0,-4 3 0 0,1 1 0 16,3-1 0-16,-4 1 0 0,4-1 0 0,-3 0 0 0,-1 1 0 0,4-1 0 0,-3 4 0 16,3-4 0-1,-3 1 0-15,3-1 0 0,-4 0 0 0,4 1 0 0,-3-4 0 0,-1 4 0 16,4-4 0-16,-3 3 0 0,3 1 0 0,-4-1 0 0,1-3 0 0,3 1 0 0,-3 2 0 31,3 0 0-31,-4 1 0 0,4-1 0 0,-3-3 0 16,3 1 0-16,-4 2 0 0,1-3 0 0,-1 1 0 0,1 2 0 0,3-3 0 15,-4 1 0-15,1 2 0 0,-1-3 0 0,1 4 0 16,0-1 0-16,-1 1 0 16,4-1 0-16,-3 0 0 0,-1-5 0 0,1 5 0 0,-1 3 0 0,1-2 0 15,-1-1 0-15,4 1 0 0,-3-4 0 0,-1 3 0 0,4 1 0 0,-3-1 0 31,3 1 0-31,-3-1 0 0,3 0 0 0,-4 1 0 0,4-1 0 0,-3-3 0 16,3 4 0-16,0-1 0 0,-4 4 0 0,1-4 0 0,3 4 0 0,0-4 0 31,-3 1-26-31,3-1-5 0,-4-3-1 0,1 4 0 0,-1-1 52 0,1 0 9 16,3 1 3-16,-4-1 0 0,4 4-24 0,-3-4-8 0,3 1 0 0,0-1 0 0,0 0 0 16,0 1 0-1,-3-1 0-15,3 1 0 16,-4-1-26-16,4-3-5 0,-3 4-1 0,3-1 0 0,0 1 32 0,0-4 0 0,0 6 0 0,-3-2 0 0,3-4 20 0,-4 3 9 31,4 1 3-31,-3-1 0 0,3 1-24 0,0-1-8 0,-4 1 0 0,4-1 0 16,0-3 0-16,-3 7 0 0,3-4 0 0,0 1 0 0,0-1 0 0,-3 0 0 15,3 4 0-15,-4-4 0 16,4-2 0-16,0 2 0 0,-3 4 0 0,3-4 0 16,-4-3 0-16,5 4 0 0,-5-4 0 0,4 3 0 0,-3 4 0 0,3-4 0 15,-4 1 0-15,4-1 0 0,-3 0 0 0,-1-2 0 16,4 2 0-16,-3-3 0 0,3 4 0 0,-3-4 0 15,3 0 0-15,-4 4 0 16,1-4 0-16,3 3 0 0,-4-2 0 0,4 2 0 0,-7-3 0 0,7 1 0 0,-3-1 0 0,-1 0 0 31,4 4 0-31,-3-4 0 0,3 0 0 0,-3 0 0 16,3 1 0-16,-4-1 0 0,4 0 0 0,0 0 0 0,-3 4 0 0,-1-4 0 16,4 0 0-16,-3 4 0 0,3-7 0 15,-4 6 0-15,5-2 0 0,-5-1 0 0,4 3-28 16,-3-2-3-16,3-1 0 0,-4 3 0 0,1 1 51 0,3-4 9 0,-4 3 3 0,1 1 0 15,-1-4-24-15,4 0-8 16,0 4 0-16,1-4 0 0,-5 3 0 0,4-2 0 16,-3-1 0-16,-1 0 0 0,1-3 0 0,-1 4 0 0,4 2 0 0,-3 0 0 0,-1-5 0 0,4 2 0 31,-3 0 0-31,3-3 0 0,0 4 0 0,0-1 0 16,0 3 0-16,0-3 0 0,0 1 0 0,-3 2 0 0,3-3 0 0,0 1 0 15,0 2 0-15,-4-3 0 0,5-2 0 0,-1 5 0 0,0-3 0 16,0 0 0-16,0 1 0 0,0-1 0 0,-4-3 0 15,4 3 0-15,0 1 0 0,-3-1 0 0,3 0 0 0,0 0 0 16,-3-2 0-16,3 2 0 0,-4-3 0 0,4 3 0 31,-3 1 0-31,3-1 0 0,-4-3 0 0,1 3 0 0,3 1 0 0,-4-1 0 16,5 0 0-16,-1 0 0 0,-4 1 0 0,4-1 0 16,0 0 0-16,0 0 0 0,0 1 0 15,0-1 0-15,0 0 0 0,1 1 0 0,-1 2 0 0,0-3 0 16,0 4 0-16,0-4 0 0,0 3 0 0,3 1 0 31,-3-1-26-31,0 0-5 0,1 1-1 0,-1-1 0 0,3 1 32 0,-3-1 0 0,0 1 0 0,0-1 0 16,4 0 20-16,-4-2 9 0,0 2 3 0,0 0 0 15,4 1-24-15,-4 2-8 0,3 4 0 0,1-7 0 0,-4 1 0 0,4-4 0 16,-1 0 0-16,1 4 0 0,-1-1 0 0,1 4 0 0,-1-4 0 0,1-3 0 16,0 4 0-16,-1-4 0 15,1 4 0-15,-4-4 0 0,3 3 0 0,1 1 0 16,-4-4 0-16,4 3 0 0,-4 1 0 0,3-4 0 0,-3 3 0 0,0 1 0 15,4-1 0 1,-4 1 0-16,4-4 0 0,-4 3 0 0,3 1-28 16,1-4-3-16,-1 3 0 0,1 4 0 0,0-4 31 0,-1 1 0 15,1 2 0-15,-1 1 0 0,1-1 0 0,3-2 0 0,-3-1 0 0,-1 1 0 0,1 2 20 0,3 1 9 32,-4-7 3-32,1 3 0 0,0 4-24 0,3-1-8 15,0 1 0-15,0-4 0 0,0 4-26 0,0-1-5 0,0 1-1 0,0 0 0 0,1-4 51 0,-5 3 9 31,4 1 3-31,-3 0 0 0,3-4-31 0,-3 0 8 0,-1 1-8 0,1-1 4 16,-1 1-4-16,1-1 0 0,-1-3 0 16,5 4 0-16,-8-1 0 0,3 0 0 0,1 1 0 0,-1-1 0 15,1 1 0-15,0-1 0 0,-1-3 0 0,4 7 0 0,-3-4 0 0,-1 4 0 16,4-1 0-16,-3 1 0 0,0-1 0 0,-1 1 0 0,1-4 0 0,-1 4 0 31,5 0 0-31,-5-1 0 0,1 1 0 0,3-4 0 0,-4 0 0 0,4-2 0 16,-3 5 0-16,3-2 0 0,0-4 0 0,-3 3 0 15,3 4 0-15,-3-1 0 0,-1-2 0 0,4 2 0 16,-3-2 0 0,-1-1 0-16,1 1 0 0,0 2 0 0,-1-2 0 0,1-1 0 0,-1 3 0 0,1-2 0 15,0-1 0-15,-1 1 0 0,1-1 0 0,-1 0 0 0,1 1 0 0,-1-1 0 32,1 1 0-32,0 2 0 0,-1-2 0 0,1 2 0 0,-1-6 0 0,1 4 0 15,0-1 0-15,-1-2 0 0,-3 2 0 0,4 0 0 0,-1 1 0 0,1-1 0 16,-1 1 0-1,5-1 0-15,-5 4 0 0,4-4 0 0,0 0 0 0,1 1 0 16,-1-1 0-16,0 1 0 0,-4-1 0 0,4 0 0 0,-3-2 0 0,3 2 0 16,-3 0 0-16,-1 1 0 0,1-1 0 0,-1 1 0 0,1-1 0 0,3 0 0 31,-7 4 0-31,4 0 0 0,-4-4 0 0,3 0 0 0,1 1 0 0,0-1 0 16,-4 1 0-16,3-1 0 0,1 0 0 0,-1 1 0 15,1-1 0 1,3 1 0-16,-3-1 0 0,-1-3 0 15,1 4-26-15,-1-1-5 0,1 1-1 0,0-4 0 0,3 3 32 0,-4-3 0 0,1 4 0 0,3-4 0 0,0 0 20 0,0 1 9 16,0-1 3 0,0 3 0-16,1-2-24 0,-1 2-8 15,-4 0 0-15,4-2 0 0,0 2 0 0,1 1 0 0,-5 2 0 0,4-2 0 0,-3-1 0 0,3 0 0 32,-3 1 0-32,-1-1 0 0,1 4 0 0,-1-1 0 0,4-2 0 0,-3 2 0 15,0-2 0-15,-1 2 0 0,1-2 0 0,-1-1 0 31,1 0-26-31,-1 1-5 0,1-1-1 0,3 7 0 0,-3-4 52 0,-1 1 9 0,1-7 3 0,0 0 0 0,-1 1-24 16,1-1-8-16,-1 0 0 0,4 4 0 16,-3-1-26-16,3-3-5 0,0 1-1 0,0-1 0 0,0 0 52 0,4 0 9 15,-4 4 3-15,0-4 0 0,0 0-24 0,0 4-8 0,-3-4 0 0,3 0 0 16,-3 4 0-16,-1-4 0 16,1 0 0-16,0 4 0 0,-1-4 0 0,4 0 0 15,-3 4 0-15,-1-1 0 0,-3 0 0 0,4 1 0 0,0-4 0 0,-1 0 0 16,1 4 0-16,-1-1 0 15,1 4 0-15,0-4 0 0,3 4 0 0,-4-4 0 0,1 4 0 0,-1-4 0 16,4 4-26-16,-3-4-5 0,0 0-1 16,3 1 0-16,-4-1 52 0,1 4 9 0,3 2 3 0,-3-2 0 15,3 0-52-15,0-4-9 0,0 0-3 0,0 1 0 32,0-4 32-32,0 0 0 0,-3 1 0 0,3 2 0 0,-3 0 0 0,3 1 0 15,-4-4 0-15,1 3 0 0,-1-2 19 0,1 2 9 0,0-3 3 0,3 4 0 0,-4-4-31 0,1 3 8 31,-1-2-8-31,5 2 4 16,-5-3-30-16,4 1-5 0,0 2-1 0,-3 1 0 0,3-4 32 0,0 3 0 0,-3 1 0 0,3-1 0 0,-4 0 0 16,5 4 0-16,2-4 0 0,-3 4 0 15,0-4 0-15,4 4 0 0,-4-4 0 0,4 4 0 16,-1-1 20-16,-2 1 9 0,2-4 3 0,-3 4 0 0,4-1-24 0,-4 1-8 16,0-1 0-16,0 1 0 15,-3 0 0-15,3-4 0 0,-3 3 0 0,3-2 0 16,-4-1 0-16,4 4 0 0,-3-4 0 0,3 1 0 0,-3-1 0 0,3 0 0 15,0 1 0-15,0 2 0 0,-3-2 0 16,3-1 0-16,0 1 0 0,0 2 0 0,4-6 0 16,-8 4 0-16,4-4 0 0,0 4 0 0,0-4 0 0,1 3 0 15,-1-3 0-15,3 4 0 0,-3-1 0 0,1-2 0 0,-5 2 0 0,4 0 0 32,0 1 0-32,0-1 0 0,-3 1 0 0,3-1 0 0,-3 4 0 0,3-1 0 15,-4 1 0-15,1-1 0 0,0 1 0 0,3-4 0 0,-4 1 0 0,4-1 0 31,-3 3-26-31,3 4-5 0,0 0-1 0,0-4 0 0,-3-2 52 0,3 2 9 16,0 1 3-16,0-1 0 0,-3 1-24 0,3 0-8 0,0-7 0 0,0 3 0 16,0 1 0-16,0-1 0 15,0-3 0-15,4 4 0 0,-4-4 0 0,4 3 0 0,-4-2 0 0,4 2 0 16,-4 0 0-16,0-2 0 0,0 2 0 0,0 1 0 0,-3-4 0 0,3 3 0 31,-4 1 0-31,4-1 0 0,-3-3 0 0,3 4 0 0,-3 2 0 0,3-2 0 16,-4 2 0-16,5-2 0 0,-1-1 0 0,0 4 0 15,-4-4 0-15,4 3 0 0,1-2 0 0,-1 2 0 16,0 1 0-16,0-4 0 0,-4 1 0 0,5 2 0 16,-1 1 0-16,0 3 0 0,0-1 0 0,0 1 0 0,0-7 0 0,0 4 0 15,0-4 0-15,0 4 0 16,1-4 0-16,-1 1 0 0,0-1 0 16,0 4 0-16,0-4 0 0,0 0 0 0,-3 1 0 0,3-1 0 0,-4-3 0 15,5 4 0-15,-1-1 0 0,-4 1 0 0,4-1 0 0,0-3 0 0,1 4 0 16,-5 2 0-1,4-2 0-15,0 2 0 0,4-5 0 0,-4 2 0 16,4 3-26-16,-4 1-5 0,0 3-1 0,0-4 0 0,4 4 52 0,-4-4 9 16,3 1 3-1,1 0 0-15,0-4-24 0,-1 0-8 0,-2 4 0 0,2-1 0 0,-3-2 0 16,4 2 0-16,-4 4 0 0,4-3 0 0,-4-4 0 0,0 4 0 0,0-4 0 0,4 3 0 16,-1 1 0-16,-3 0 0 15,8-1 0-15,-5-2 0 0,1 2 0 0,-1 1 0 16,1-1 0-16,0 1 0 15,-1-1-26-15,5 1-5 0,-5-1-1 0,4-2 0 16,-3 2 32-16,3 1 0 0,-3-1 0 0,3-2 0 0,-3-1 20 0,3 4 9 16,-4-4 3-16,1 4 0 0,0-1-52 0,-4 1-9 0,3-1-3 15,1 1 0 1,-4-1 32-16,4 1 0 0,-1 3 0 0,5-4 0 0,-5 1 0 0,1-1 0 16,0-2 0-16,3 2 0 0,-4 1 0 0,1-1 0 0,0 1 0 0,3-1 0 0,0 4 0 15,0-3 0 1,0-1 0-16,0 1 0 0,1-4 0 0,-5 4 0 15,4-4 0-15,-3 0 0 0,0 1 0 0,-1-1 0 0,-3 4 0 0,4-4 0 0,0 1 0 0,-1-4 0 32,1 3 0-32,0 1 0 0,3-1 0 0,-4 0 0 15,5 1 0-15,-5-1 0 0,4 1 0 0,-3-1 0 0,3 0 0 0,0 1 0 16,1 2 0-16,2 1 0 0,-6 0 0 0,3-4 0 0,0 3 0 16,0 1 0-1,-3 0 0-15,3-1 0 0,-3 1 0 0,-1-4 0 16,5 0 0-16,-5 4 0 0,4 3 0 0,-3-1 0 0,3-5 0 0,0-1 0 0,-3 4 0 0,3-1 0 15,-3-5 0-15,3 2 0 0,4-3 0 0,-4 4 0 16,4-1 0 0,-4 4 0-16,3-4 0 0,-2 0 0 0,-1 1 0 0,0 2 0 0,-3-2 0 0,3 2 0 0,-4-2 0 0,5-1 0 31,-1 4 0-31,0-4 0 0,0 0 0 0,4 1 0 16,-8-1 20-16,5 4 9 0,-1-4 3 0,0 4 0 0,0-4-24 0,4 4-8 0,-4-4 0 0,4 4 0 31,-1-4 0-31,-3 4 0 0,1-4 0 0,-1 4 0 0,0-1 0 0,0-6 0 15,0 1 0-15,0 5 0 0,-3 4 0 0,3 0 0 0,0-10 0 0,4 3 0 16,-4 1 0-16,4 2 0 16,-4-2 0-16,0-1 0 0,4 3 0 0,0-2 0 15,-1-4 0-15,1 4 0 0,-4-1 0 0,4 0 0 0,-4 1 0 0,0-1 0 0,0 1 0 0,1-1 0 32,-5 4 0-32,8-4 0 15,-4 0-26-15,4 1-5 0,-4-1-1 0,0 1 0 0,0-1 52 0,4 0 9 0,0 1 3 0,3-1 0 0,-3 1-24 0,-1-1-8 16,1-3 0-16,3 4 0 15,-7-4 0-15,4 3 0 0,-4-2 0 0,4 2 0 0,-4-3 0 0,0 4 0 16,0-1 0-16,4 1 0 16,-4-1-28-16,4 0-3 0,0 1 0 0,-1 2 0 0,-2-2 51 0,2-1 9 15,1 1 3-15,0-4 0 0,-1-3-24 0,1 3-8 32,0 0 0-32,-1 4 0 0,-2-1 0 0,-1-2 0 0,0 2 0 0,0-3 0 15,0-3 0-15,0 4 0 0,1-1 0 0,-1 0 0 0,0 0 0 0,0 1 0 16,0-4 0-16,4 3 0 15,-4 0 0-15,4 4 0 0,-4-1 0 0,4 1 0 16,-1-1 0-16,-2 0 0 0,-1-2 0 0,3 2 0 0,-6-3 0 0,0 4 0 0,3-4 0 0,-3 3 0 31,-1-5 0-31,1 2 0 0,-1-3 0 0,5 3 0 16,-1-3 0-16,-4 4 0 0,5-1 0 0,-1-3 0 0,0 3 0 0,0 1 0 16,4-4 0-16,-1 3 0 0,-2-3 0 0,2 3 0 15,-3 1 0-15,4-4 0 0,-4 3 0 0,1-3 0 16,-1 4 0-16,0-1 0 0,-4-3 0 0,5 0 0 15,-1 3 0-15,0 1 0 0,0-1 0 16,0 0 0-16,0 0 0 0,1-2 0 16,-1-1 0-16,4 0 0 0,-4 3 0 0,3 0 0 15,1-2-26-15,0 2-5 0,-1-3-1 0,-2 3 0 0,-1-3 32 0,0 0 0 0,0 4 0 0,-3-1 0 16,3 0 0-16,0 1 0 16,0-4 0-16,4 3 0 0,0-3 0 0,-1 3 0 15,1 1 0-15,3-1 0 0,-3-3 20 0,0 0 9 0,3 0 3 0,4 0 0 16,-4 1-24-16,0-1-8 15,-3 0 0-15,3 0 0 0,-7 0 0 0,4 0 0 0,0-3 0 0,-1 0 0 16,1 0-26-16,3 0-5 0,0 0-1 16,1 0 0-16,-5 3 52 0,5-3 9 0,-1 4 3 0,0-1 0 15,0 0-52-15,0 0-9 0,-3 0-3 0,0 0 0 0,-4-3 32 16,4 0 0-16,-4 0 0 0,4 3 0 16,-1-3 19-16,1 0 9 0,3 0 3 0,-3-3 0 15,0 3-31-15,3 0 8 0,-4 0-8 0,5 3 4 16,-5 0-4-16,1-3 0 0,0 4 0 0,-1-4 0 0,-2 3 0 0,-1 0 0 15,0-3 0-15,0 3 0 16,-3-6-26-16,-1 3-5 0,-3-3-1 16,4 3 0-16,-4 0 51 0,4 0 9 0,0-3 3 0,-4 3 0 31,0-4-50-31,0 8-9 0,0-1-3 0,0 0 0 0,0-3 51 0,0 0 9 0,0 3 3 0,1 0 0 16,-5-3-24-16,4 0-8 0,-3 3 0 0,-1 0 0 15,1-3-26-15,3 4-5 0,-3-8-1 0,3 8 0 0,-7-1 32 0,3-3 0 0,-3 3 0 0,4 0 0 16,-4-3 0-1,4 3 0-15,-4 0 0 0,-7-3 0 16,7 0 0-16,-7 0 0 0,7 7 0 0,-7-7 0 0,7 3 0 0,-7-3 0 16,10 0 0-16,-10 0 0 0,8 3 0 0,-1 3 0 15,-7-6 0-15,10 3 0 0,-10-3 0 16,7 3 0-16,0 0 0 0,-7-3 0 0,0 0 0 16,7 4 0-16,0-1 0 0,-7-3 0 0,0 0 0 0,7 3 0 0,4 0 0 0,-7 3 0 15,-4-6 0 1,0 0 0-16,0 0 0 0,10 3 0 0,-6 4 0 0,3-4 0 0,-7-3 0 15,0 0 0-15,0 0 0 0,7 3 0 0,-7-3 0 0,10 6 0 16,-3-3 0-16,-7-3 0 0,0 0 0 0,0 0 0 16,0 0 0-16,0 0 0 0,7 4 0 0,-7-4 0 0,0 0 0 0,11 3 0 15,-11-3 0-15,7 3 0 0,-7-3 0 0,7 3 0 16,-7-3 0-16,0 0 0 0,0 0 0 0,11 3 0 16,-11-3 0-16,7 3 0 0,-7-3 20 0,0 0 9 15,0 0 3-15,0 0 0 16,0 0-52-1,0 0-9-15,0 0-3 0,0 0 0 0,0 0 6 0,0 0 1 16,0 0 0-16,0 0 0 0,0 0-267 0,-4-3-54 0,-6-3-10 0,10 6-3 0</inkml:trace>
  <inkml:trace contextRef="#ctx0" brushRef="#br0" timeOffset="45695.25">19960 13451 2296 0,'0'-9'102'0,"0"-1"21"0,0 1-99 0,0-1-24 0,0 1 0 0,4 3 0 0,-4-1 135 0,3-2 21 0,-3 3 5 0,0-1 1 15,4 1-78-15,-4 6-16 0,0-3-4 0,0 3 0 32,0 0 0-32,0 0 0 0,3 6 0 0,-3 4 0 0,0 5 0 0,0 1 0 0,0 3 0 0,0 0 0 15,-3 3-51-15,-4 3-13 0,0 6 0 0,-4 4 0 16,4-1 0-16,-7 1 0 0,3-1 0 0,1 7 0 15,-1-4 0-15,4 1 0 0,-3 0 0 16,2 2 0-16,-2-5 0 0,6-1 0 0,-3-2 0 0,4-4 0 31,-1-3 26-31,4 0 2 0,0-6 1 0,4 3 0 0,-1-6-21 0,8-4-8 0,-1-2 0 0,1 2 0 16,3-6 0-16,4-2 8 0,3-4-8 0,0 0 4 0,0 0-4 0,0-7-8 0,4 1 8 0,-4 0-10 31,4-1 10-31,-7 1 0 0,-1 3 0 0,1 0 0 16,-4 0 0-16,-3 0 0 0,-1-1 0 0,-3 1 0 15,-7 3 0-15,0 0 0 0,7-3 0 0,-7 3 0 16,0 0-19-16,0-3-8 0,-3 0-1 0,-1-3-1 0,1-4-79 0,-4 1-16 0,0-1-4 0,-4-5 0 31,-3-1-159-31,0 0-32 0</inkml:trace>
  <inkml:trace contextRef="#ctx0" brushRef="#br0" timeOffset="45898.12">19770 13705 2947 0,'-11'-3'61'0,"11"3"15"0,0 0-60 0,0 0-16 16,0 0 0-16,0 0 0 15,0 0 104-15,4-3 19 0,3 0 3 0,0 3 1 0,3 0-41 0,4 3-8 0,1 3-2 0,2 0 0 32,1 0-25-32,-1 7-6 0,8-4-1 0,0 1 0 0,-4-4-34 0,4 0-10 0,-1 1 0 0,1-4 6 15,0 3-6-15,-1-3 0 0,-2 0 0 0,2 0 0 0,-2 1-15 0,-5-4-2 0,4 0-1 16,-7 0 0-1,4-4-122-15,-4-2-25 0,0 0-5 0</inkml:trace>
  <inkml:trace contextRef="#ctx0" brushRef="#br0" timeOffset="60307.51">1771 3540 2489 0,'-4'-7'104'0,"-3"1"-83"32,4 0 99-32,-8 0 20 0,8 2 4 0,-8 1 1 0,4 0-69 0,0 0-13 0,-4 0-3 0,1 3-1 15,-1-3-7-15,1 3 0 0,-4 0-1 0,3 0 0 16,0 3-11-16,-3 3-3 0,4-3 0 0,-1 7 0 31,-3-1-9-31,3 0-3 0,1 4 0 0,-1 0 0 0,-3 2-11 0,4 4-2 0,3 0-1 0,3 0 0 16,4-1-11-16,0 8 0 0,0-4 0 0,0 3 8 31,0 0-8-31,0-3 0 0,4-4 0 0,3 11 0 0,-4-11 0 0,4 1 0 16,4-3 0-16,-4-7 0 0,3-2 0 0,1-4 12 0,7-3-4 0,-11-3 0 15,3-7-8 1,1-5-17-16,-1-4 4 0,1 0 1 0,-7-3 12 0,6 0 0 0,1-3 0 0,-8 3 0 0,8-3 0 15,-4 3 0-15,-4 3 0 0,4-3 0 16,-3 7 0-16,3 2 0 0,-3 0 0 0,-4 1 0 16,3 6 0-16,4-1 16 0,-7 1-3 0,0 6-1 0,0 0-12 0,0 0-13 0,0 0 2 0,0 0 1 31,4 6 10-31,3 4 14 0,-4 2-3 0,8 1-1 16,-1 3-10-16,-6 2 0 0,7 4 0 0,-1-3 0 0,1 0 0 0,-1 0 0 15,4 0 0-15,-3-4 0 0,0 1 0 0,-1-4 0 16,4-2 0-16,-10-1 0 0,6 1 0 0,-3-7 0 15,4 0 0-15,-7 0 0 16,-1-6-37-16,4 0-10 0,-7 0-1 0,4-7-1 16,-4 4-75-16,7-3-16 0,-7-1-2 0</inkml:trace>
  <inkml:trace contextRef="#ctx0" brushRef="#br0" timeOffset="60851.4">2036 3496 2441 0,'0'-7'69'0,"-8"4"15"15,5 0-67-15,-1-3-17 0,-3 3 0 0,4 0 0 32,-4 3 117-32,3-4 20 0,-3 4 4 0,4 4 1 0,-8-1-45 0,8 3-9 0,-4 0-1 0,3 4-1 15,-3-1-29-15,3 4-5 0,-3 2-2 0,4 1 0 0,-1 3-21 0,4-4-4 0,-7 4-1 0,7 0 0 32,0 3 10-32,0-9 2 0,0 5 0 0,7-2 0 15,-7-3-36-15,4-1 0 0,-1-6 0 0,4-2 0 16,-3-1-9-16,3-3-9 0,4 0-2 0,-1-7 0 15,-3-2 32-15,4 0 7 0,-1-4 1 16,1-3 0-16,0 1-35 0,-1-1-6 0,-6-3-2 0,3 4 0 16,0-1 37-16,0 3 7 0,-7 4 2 0,3-4 0 15,-3 7-36-15,0 0-7 0,0 6-2 0,0 0 0 0,0 0 22 0,0 0 0 16,0 0 0-16,0 0 0 0,0 0 0 0,0 0 0 0,0 6 0 0,7 4 0 31,-7-1 0-31,0 3 0 0,4-2 0 0,3 6 0 16,4-1 18-16,-8 4 2 0,8-3 0 0,-1 6 0 0,4-3-20 15,-3 2 0-15,0 1 0 0,3 3 0 0,-4-3 0 0,4 4 0 0,-3-1 0 0,3 3 0 16,4 0 16-16,-8-3-1 0,4 3 0 16,-3 1 0-16,0-1 1 15,-8 0 0-15,8-3 0 0,-8 3 0 0,-3-6-16 0,7 0 0 0,-7 0 0 0,0-6 8 16,-7-4-8-16,-3-2 0 16,3-4 0-16,-4 0 0 0,0-3-26 15,1-3-5-15,-4-3-1 0,3-6 0 0,-10 0 52 0,7-4 9 0,3 0 3 0,-10-5 0 31,7 2-24-31,3 0-8 0,-3-3 0 0,4 1 0 16,-1-1-26-16,1 0-5 0,-1 3-1 0,7-2 0 0,4-1 52 0,-7-3 9 0,7 0 3 0,0 3 0 16,7 0-24-16,-3 0-8 15,3 4 0-15,-3-1 0 0,6 3 0 0,1 1 0 0,-8 3 0 0,8-4 0 16,-1 7-30 0,1-1-6-16,0-2 0 0,-1 6-1 15,-6-3-39-15,6 2-7 0,1 1-1 0,-8-3-1 0,4 3-116 0,4-3-23 0,-7-1-5 0,-1 1-595 0,4-3-120 0</inkml:trace>
  <inkml:trace contextRef="#ctx0" brushRef="#br0" timeOffset="61528.79">2350 3483 1824 0,'3'-19'38'0,"4"4"8"16,-3-1-37-16,3 0-9 0,-7 1 0 0,0 2 0 16,3 4 156-16,-3-1 28 0,0 4 7 0,0 0 1 0,0 6-52 0,0 0-9 0,0 0-3 0,0 0 0 15,-3 3-13-15,-8 6-3 0,4 1-1 0,4 2 0 16,-8 4-52-16,7 0-11 0,-6 2-1 0,3 4-1 15,3 0-9-15,-6 0-1 0,10 3-1 0,-7 0 0 32,3-3-19-32,4 0-4 0,0 3-1 0,0-6 0 0,4 0 1 0,3-3 0 0,-4-7 0 0,4 1 0 31,-3-4-12-31,3-3 0 0,7-3 0 0,-11-3 0 0,8-3-16 0,-4-7-6 16,4-3-1-16,3 1 0 15,-4-4 23-15,-6 0 18 0,10 0-3 0,-7 0-1 16,4 1-14-16,-1 2 0 0,-6 0 0 0,3 1 0 0,-4 2 0 0,1 0 0 0,-4 1 0 0,0 2 0 15,7 1-13-15,-7 9 1 0,-7-6 0 0,7 6 0 16,0 0 21-16,-4 0 5 0,-6 0 1 0,6 3 0 16,4-3-24-16,-7 6-5 0,7-3-1 0,-3 7 0 15,3-1 25-15,0 4 5 0,0-7 1 0,3 7 0 16,4 2-16-16,-3 1 0 0,6 0 0 0,1 2 0 16,0 1-10-16,3 3-5 0,0 0-1 0,3 3 0 15,-3-3 29-15,1 3 6 0,6-3 1 0,-7 0 0 0,4 3-32 16,-1 0-7-16,1 3-1 0,-4-2 0 15,0-1 41-15,0 0 8 0,4 0 2 0,-8 0 0 16,1-3-31-16,-8 3 8 0,8 0-8 0,-11-9 4 0,4 3-4 0,-4-4 0 16,-4 1 0-16,-3-4 0 15,3-2 0-15,-6-4 0 0,6-3 0 0,-6 0 0 16,-8-6 0-16,4-6 0 0,0-1 0 0,0-2 0 0,-4-1 0 0,4 1 0 0,0-4 0 0,-7 4 0 31,7-1 0-31,-4-6 0 0,0 0 0 0,8 4 0 16,-1-4 0-16,-3 3 0 0,7-3 0 0,4 1 0 0,3 2 0 0,-8-3 0 0,16 3 0 0,-8-2 0 31,10 2 0-31,-6 0 0 0,6 1 0 0,4-1 0 16,-3 3 0-16,-1-2 0 0,1 2 0 0,3 4 0 0,-3-1 0 0,-1 1 0 0,1 3 0 0,0 3 0 15,3-1 0-15,-11 4 0 0,8 0 0 0,-4 0 0 16,-7 0-16-16,3 4-2 0,-3-4-1 0,4 3 0 16,3 3-102-16,-7-6-21 0,0 0-4 0</inkml:trace>
  <inkml:trace contextRef="#ctx0" brushRef="#br0" timeOffset="62297.08">3006 3386 1997 0,'0'13'56'0,"0"-13"13"16,-4 6-55-16,4 0-14 0,0 0 0 0,0 1 0 15,0-7 164-15,0 6 29 0,0-6 7 0,0 0 0 0,0 0-57 0,0 0-12 31,0 0-3-31,0 0 0 0,0 0-51 0,0-6-10 0,4-4-3 0,3-2 0 16,-7-7 0-16,0-3 0 0,3-3 0 0,4-3 0 0,-7-1-51 0,0 4-13 31,4 0 0-31,-4 0 0 0,0-3 0 0,3 0 0 0,-3-4 0 0,0 4 0 16,-3-3 0-16,3-7 0 0,-4 4 0 0,-3 5 0 16,4-2 0-16,3 6 0 0,-7 3 0 0,3 3 0 15,4 4 0-15,0-1 0 0,-7 3 0 0,7 10 0 0,0-6 0 0,0 9 0 16,0 0 0-16,7 9 0 15,-3-3 0-15,3 7 0 0,3 3 0 0,-3 2 0 16,4 4 0-16,7 3 0 0,-4 4 0 0,7-4 0 16,-7 3 0-16,7-6 0 0,4 3 0 0,-4-3 0 15,4 0 0-15,-1-3 0 0,1-7 0 0,7 4 0 16,-7-7 0-16,6 4 0 0,-6-4 0 0,3-2 0 0,-7 2 0 16,1 0 0-16,-1-2 0 0,-7 2 0 0,0-6 0 0,-3 0 0 15,-4 4 0-15,-7-7 0 16,0 0 0-16,0 0 0 0,0 0 0 0,0 0 0 0,0 0 0 0,0-7 0 15,-7 4 0-15,3 0 0 16,-7 3 0-16,-6 3 0 0,3-3 0 0,0 7 0 0,-8 2 0 0,1 0 0 16,-3 10 0-16,-1-9 0 0,0 8 0 0,0-5 0 15,4 3 0-15,-3-1 0 0,-1-2 0 0,4 2 0 0,0 1 0 0,6 0 0 16,-6 0 0 0,7-10 0-16,4 0 0 0,-1-3 0 15,0 3 0-15,8-6 0 0,-4 4 0 0,7-8 0 16,0 4 0-16,0-3 0 0,0-3 0 0,7 0 0 0,-4 0 0 0,4-4 0 15,1 4 0-15,2 0 0 0,1-4-73 0,-1 4-18 0,4 3-3 0</inkml:trace>
  <inkml:trace contextRef="#ctx0" brushRef="#br0" timeOffset="62764.48">3679 2615 2649 0,'0'0'58'0,"0"0"12"0,0-7 2 0,-3 4 4 0,3 3-61 16,0-6-15-16,0 6 0 0,0 0 0 0,-7 0 109 0,7 0 19 15,-4 6 4 1,-3 4 1-16,4-4-49 0,-1 10-9 0,1-1-3 0,-1 7 0 15,1 3-29-15,3 0-7 0,0 13 0 0,0-4-1 0,0 4-3 0,0 3-1 0,0-4 0 0,3 7 0 16,-3-6-11 0,7 0-3-16,0-4 0 0,4 4 0 15,-1-4-12-15,1-9-5 0,0 4 0 0,3-4 0 16,0-3-26-16,4-4-5 0,-4-2-1 16,7-7 0-16,-7-2 52 0,11-4 9 0,-1-3 3 0,5-10 0 0,-5-2-32 0,-3-4 0 0,-3-6 0 15,3 0 0 1,0-3 0-16,-7 3 0 0,1-3 0 0,2-3 0 15,-3 0 0-15,0 3 0 0,-3-3 0 0,0-1 8 16,-4 4-34-16,0 0-5 0,0 0-1 0,-4 6 0 0,-3-9 52 0,-3 9 9 0,3-9 3 16,-14 9 0-16,3-6-52 0,0 6-9 0,-6 0-3 0,-1 4 0 15,-3-1 32-15,-4 4 0 0,1-1 0 0,-12 7 0 16,5-4 20-16,-1 7 9 0,-3 0 3 0,-1 6 0 16,8-3-52-16,-7 6-9 0,7 1-3 0,3 2 0 15,7 1 32-15,1-1 0 16,3 4 0-16,6 2 0 0,1 1-67 15,7-4-7-15,0 4-2 0</inkml:trace>
  <inkml:trace contextRef="#ctx0" brushRef="#br0" timeOffset="63127.21">4004 3000 2484 0,'0'0'55'0,"0"0"11"0,0 0 2 0,0 0 1 0,0 0-55 16,0 0-14-16,-3-3 0 0,3 3 0 0,-8-3 145 0,8 3 27 0,0 0 4 0,0 0 2 15,0 0-94-15,0 0-20 0,0 0-3 0,0 0-1 0,0 0 4 0,0 0 0 16,0 0 0-16,0 0 0 0,0 0-52 0,8 6-12 15,-1 1 0-15,3-1 0 0,-3 0 0 0,4 0 0 16,3 4 0-16,-4-1 0 31,5 4 0-31,6-7 0 0,-7 3 0 0,11 7 0 0,-4-7 0 0,0 1 0 16,4-1 0-16,-4 1 0 0,3-1 0 0,-6-3 0 0,0 7 0 0,3-10 0 16,-3 3 0-16,-1 4 0 0,-10-4 0 0,11-3 0 15,-15 3-48-15,8-6-13 16,-11 0-3-16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4C4-BD2D-4B58-ABD0-312F51D4D59F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CBF2-AE3F-48F9-BA51-4DE70C7EC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4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4C4-BD2D-4B58-ABD0-312F51D4D59F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CBF2-AE3F-48F9-BA51-4DE70C7EC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37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4C4-BD2D-4B58-ABD0-312F51D4D59F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CBF2-AE3F-48F9-BA51-4DE70C7EC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41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4C4-BD2D-4B58-ABD0-312F51D4D59F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CBF2-AE3F-48F9-BA51-4DE70C7EC45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5828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4C4-BD2D-4B58-ABD0-312F51D4D59F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CBF2-AE3F-48F9-BA51-4DE70C7EC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4C4-BD2D-4B58-ABD0-312F51D4D59F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CBF2-AE3F-48F9-BA51-4DE70C7EC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0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4C4-BD2D-4B58-ABD0-312F51D4D59F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CBF2-AE3F-48F9-BA51-4DE70C7EC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92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4C4-BD2D-4B58-ABD0-312F51D4D59F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CBF2-AE3F-48F9-BA51-4DE70C7EC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23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4C4-BD2D-4B58-ABD0-312F51D4D59F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CBF2-AE3F-48F9-BA51-4DE70C7EC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01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4C4-BD2D-4B58-ABD0-312F51D4D59F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CBF2-AE3F-48F9-BA51-4DE70C7EC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51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4C4-BD2D-4B58-ABD0-312F51D4D59F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CBF2-AE3F-48F9-BA51-4DE70C7EC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87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4C4-BD2D-4B58-ABD0-312F51D4D59F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CBF2-AE3F-48F9-BA51-4DE70C7EC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1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4C4-BD2D-4B58-ABD0-312F51D4D59F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CBF2-AE3F-48F9-BA51-4DE70C7EC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8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4C4-BD2D-4B58-ABD0-312F51D4D59F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CBF2-AE3F-48F9-BA51-4DE70C7EC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92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4C4-BD2D-4B58-ABD0-312F51D4D59F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CBF2-AE3F-48F9-BA51-4DE70C7EC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9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4C4-BD2D-4B58-ABD0-312F51D4D59F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CBF2-AE3F-48F9-BA51-4DE70C7EC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65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4C4-BD2D-4B58-ABD0-312F51D4D59F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CBF2-AE3F-48F9-BA51-4DE70C7EC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37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2DEB4C4-BD2D-4B58-ABD0-312F51D4D59F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061CBF2-AE3F-48F9-BA51-4DE70C7EC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95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4960-E325-4890-BB4D-01C193039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791" y="835383"/>
            <a:ext cx="3382832" cy="3499549"/>
          </a:xfrm>
        </p:spPr>
        <p:txBody>
          <a:bodyPr>
            <a:normAutofit/>
          </a:bodyPr>
          <a:lstStyle/>
          <a:p>
            <a:pPr algn="l"/>
            <a:r>
              <a:rPr lang="en-US" sz="4200" dirty="0"/>
              <a:t>CSE 298 – Foundations of Robotics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0E2B55-4367-41E4-AF68-0E505A6D8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789" y="4334933"/>
            <a:ext cx="3382831" cy="118533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Lecture 10 – Reinforcement Learning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026" name="Picture 2" descr="black and gray robot toy, space, Mars, Rover, desert, brown, NASA">
            <a:extLst>
              <a:ext uri="{FF2B5EF4-FFF2-40B4-BE49-F238E27FC236}">
                <a16:creationId xmlns:a16="http://schemas.microsoft.com/office/drawing/2014/main" id="{A9EA9E7B-AD5A-434B-A6C2-F6757E323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5" r="-1" b="-1"/>
          <a:stretch/>
        </p:blipFill>
        <p:spPr bwMode="auto">
          <a:xfrm>
            <a:off x="4654296" y="10"/>
            <a:ext cx="753770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198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65B2025-CD24-46D2-8724-403A8FF009A3}"/>
                  </a:ext>
                </a:extLst>
              </p14:cNvPr>
              <p14:cNvContentPartPr/>
              <p14:nvPr/>
            </p14:nvContentPartPr>
            <p14:xfrm>
              <a:off x="313560" y="33840"/>
              <a:ext cx="11446920" cy="6873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65B2025-CD24-46D2-8724-403A8FF009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200" y="24480"/>
                <a:ext cx="11465640" cy="689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8753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7AEAF32-1886-47D5-A3F4-4F7B1B79A944}"/>
                  </a:ext>
                </a:extLst>
              </p14:cNvPr>
              <p14:cNvContentPartPr/>
              <p14:nvPr/>
            </p14:nvContentPartPr>
            <p14:xfrm>
              <a:off x="218520" y="182880"/>
              <a:ext cx="10150200" cy="5639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7AEAF32-1886-47D5-A3F4-4F7B1B79A9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160" y="173520"/>
                <a:ext cx="10168920" cy="565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3758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3CDEA54-FF2C-4128-B202-A1F5298C5314}"/>
                  </a:ext>
                </a:extLst>
              </p14:cNvPr>
              <p14:cNvContentPartPr/>
              <p14:nvPr/>
            </p14:nvContentPartPr>
            <p14:xfrm>
              <a:off x="288360" y="233640"/>
              <a:ext cx="10786320" cy="6205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3CDEA54-FF2C-4128-B202-A1F5298C53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9000" y="224280"/>
                <a:ext cx="10805040" cy="622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28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43BDA6-DBAB-4349-A1E7-E03F84E32A10}"/>
                  </a:ext>
                </a:extLst>
              </p14:cNvPr>
              <p14:cNvContentPartPr/>
              <p14:nvPr/>
            </p14:nvContentPartPr>
            <p14:xfrm>
              <a:off x="262800" y="190800"/>
              <a:ext cx="7518960" cy="6007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43BDA6-DBAB-4349-A1E7-E03F84E32A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440" y="181440"/>
                <a:ext cx="7537680" cy="602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3950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BF52F5-BE64-4A3E-A401-8719509A48BD}"/>
                  </a:ext>
                </a:extLst>
              </p14:cNvPr>
              <p14:cNvContentPartPr/>
              <p14:nvPr/>
            </p14:nvContentPartPr>
            <p14:xfrm>
              <a:off x="490320" y="486360"/>
              <a:ext cx="11395800" cy="5213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BF52F5-BE64-4A3E-A401-8719509A48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960" y="477000"/>
                <a:ext cx="11414520" cy="523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769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EAA2FDF-F69F-4A21-8E06-679553334F7C}"/>
                  </a:ext>
                </a:extLst>
              </p14:cNvPr>
              <p14:cNvContentPartPr/>
              <p14:nvPr/>
            </p14:nvContentPartPr>
            <p14:xfrm>
              <a:off x="548640" y="854280"/>
              <a:ext cx="8198280" cy="4234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EAA2FDF-F69F-4A21-8E06-679553334F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280" y="844920"/>
                <a:ext cx="8217000" cy="425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6451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11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Calisto MT</vt:lpstr>
      <vt:lpstr>Wingdings 2</vt:lpstr>
      <vt:lpstr>Slate</vt:lpstr>
      <vt:lpstr>CSE 298 – Foundations of Robotics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298 – Foundations of Robotics</dc:title>
  <dc:creator>Corey I Montella</dc:creator>
  <cp:lastModifiedBy>Corey I Montella</cp:lastModifiedBy>
  <cp:revision>1</cp:revision>
  <dcterms:created xsi:type="dcterms:W3CDTF">2020-08-06T19:07:03Z</dcterms:created>
  <dcterms:modified xsi:type="dcterms:W3CDTF">2020-08-06T20:08:13Z</dcterms:modified>
</cp:coreProperties>
</file>